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8288000" cy="10287000"/>
  <p:notesSz cx="6858000" cy="9144000"/>
  <p:embeddedFontLst>
    <p:embeddedFont>
      <p:font typeface="Abstracted Dream" charset="1" panose="00000500000000000000"/>
      <p:regular r:id="rId33"/>
    </p:embeddedFont>
    <p:embeddedFont>
      <p:font typeface="DejaVu Serif Bold" charset="1" panose="02060803050605020204"/>
      <p:regular r:id="rId34"/>
    </p:embeddedFont>
    <p:embeddedFont>
      <p:font typeface="Abril Fatface" charset="1" panose="02000503000000020003"/>
      <p:regular r:id="rId35"/>
    </p:embeddedFont>
    <p:embeddedFont>
      <p:font typeface="Scripter" charset="1" panose="00000000000000000000"/>
      <p:regular r:id="rId36"/>
    </p:embeddedFont>
    <p:embeddedFont>
      <p:font typeface="Arimo Bold" charset="1" panose="020B0704020202020204"/>
      <p:regular r:id="rId37"/>
    </p:embeddedFont>
    <p:embeddedFont>
      <p:font typeface="Absolutely Sharp " charset="1" panose="00000500000000000000"/>
      <p:regular r:id="rId38"/>
    </p:embeddedFont>
    <p:embeddedFont>
      <p:font typeface="PT Sans Bold" charset="1" panose="020B070302020302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34" Target="../media/image33.png" Type="http://schemas.openxmlformats.org/officeDocument/2006/relationships/image"/><Relationship Id="rId35" Target="../media/image34.svg" Type="http://schemas.openxmlformats.org/officeDocument/2006/relationships/image"/><Relationship Id="rId36" Target="../media/image35.png" Type="http://schemas.openxmlformats.org/officeDocument/2006/relationships/image"/><Relationship Id="rId37" Target="../media/image36.svg" Type="http://schemas.openxmlformats.org/officeDocument/2006/relationships/image"/><Relationship Id="rId38" Target="../media/image37.png" Type="http://schemas.openxmlformats.org/officeDocument/2006/relationships/image"/><Relationship Id="rId39" Target="../media/image3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121.png" Type="http://schemas.openxmlformats.org/officeDocument/2006/relationships/image"/><Relationship Id="rId39" Target="../media/image122.svg" Type="http://schemas.openxmlformats.org/officeDocument/2006/relationships/image"/><Relationship Id="rId4" Target="../media/image5.png" Type="http://schemas.openxmlformats.org/officeDocument/2006/relationships/image"/><Relationship Id="rId40" Target="../media/image93.png" Type="http://schemas.openxmlformats.org/officeDocument/2006/relationships/image"/><Relationship Id="rId41" Target="../media/image94.svg" Type="http://schemas.openxmlformats.org/officeDocument/2006/relationships/image"/><Relationship Id="rId42" Target="../media/image123.gif" Type="http://schemas.openxmlformats.org/officeDocument/2006/relationships/image"/><Relationship Id="rId43" Target="../media/image124.png" Type="http://schemas.openxmlformats.org/officeDocument/2006/relationships/image"/><Relationship Id="rId44" Target="../media/image125.svg" Type="http://schemas.openxmlformats.org/officeDocument/2006/relationships/image"/><Relationship Id="rId45" Target="../media/image126.png" Type="http://schemas.openxmlformats.org/officeDocument/2006/relationships/image"/><Relationship Id="rId46" Target="../media/image127.svg" Type="http://schemas.openxmlformats.org/officeDocument/2006/relationships/image"/><Relationship Id="rId47" Target="../media/image128.png" Type="http://schemas.openxmlformats.org/officeDocument/2006/relationships/image"/><Relationship Id="rId48" Target="../media/image129.svg" Type="http://schemas.openxmlformats.org/officeDocument/2006/relationships/image"/><Relationship Id="rId49" Target="../media/image130.png" Type="http://schemas.openxmlformats.org/officeDocument/2006/relationships/image"/><Relationship Id="rId5" Target="../media/image6.svg" Type="http://schemas.openxmlformats.org/officeDocument/2006/relationships/image"/><Relationship Id="rId50" Target="../media/image131.svg" Type="http://schemas.openxmlformats.org/officeDocument/2006/relationships/image"/><Relationship Id="rId51" Target="../media/image132.png" Type="http://schemas.openxmlformats.org/officeDocument/2006/relationships/image"/><Relationship Id="rId52" Target="../media/image133.svg" Type="http://schemas.openxmlformats.org/officeDocument/2006/relationships/image"/><Relationship Id="rId53" Target="../media/image134.png" Type="http://schemas.openxmlformats.org/officeDocument/2006/relationships/image"/><Relationship Id="rId54" Target="../media/image135.svg" Type="http://schemas.openxmlformats.org/officeDocument/2006/relationships/image"/><Relationship Id="rId55" Target="../media/image136.png" Type="http://schemas.openxmlformats.org/officeDocument/2006/relationships/image"/><Relationship Id="rId56" Target="../media/image137.svg" Type="http://schemas.openxmlformats.org/officeDocument/2006/relationships/image"/><Relationship Id="rId57" Target="../media/image138.png" Type="http://schemas.openxmlformats.org/officeDocument/2006/relationships/image"/><Relationship Id="rId58" Target="../media/image139.svg" Type="http://schemas.openxmlformats.org/officeDocument/2006/relationships/image"/><Relationship Id="rId59" Target="../media/image140.png" Type="http://schemas.openxmlformats.org/officeDocument/2006/relationships/image"/><Relationship Id="rId6" Target="../media/image7.png" Type="http://schemas.openxmlformats.org/officeDocument/2006/relationships/image"/><Relationship Id="rId60" Target="../media/image141.svg" Type="http://schemas.openxmlformats.org/officeDocument/2006/relationships/image"/><Relationship Id="rId61" Target="../media/image142.png" Type="http://schemas.openxmlformats.org/officeDocument/2006/relationships/image"/><Relationship Id="rId62" Target="../media/image143.svg" Type="http://schemas.openxmlformats.org/officeDocument/2006/relationships/image"/><Relationship Id="rId63" Target="../media/image144.png" Type="http://schemas.openxmlformats.org/officeDocument/2006/relationships/image"/><Relationship Id="rId64" Target="../media/image145.svg" Type="http://schemas.openxmlformats.org/officeDocument/2006/relationships/image"/><Relationship Id="rId65" Target="../media/image146.png" Type="http://schemas.openxmlformats.org/officeDocument/2006/relationships/image"/><Relationship Id="rId66" Target="../media/image147.svg" Type="http://schemas.openxmlformats.org/officeDocument/2006/relationships/image"/><Relationship Id="rId67" Target="../media/image148.png" Type="http://schemas.openxmlformats.org/officeDocument/2006/relationships/image"/><Relationship Id="rId68" Target="../media/image149.svg" Type="http://schemas.openxmlformats.org/officeDocument/2006/relationships/image"/><Relationship Id="rId69" Target="../media/image150.png" Type="http://schemas.openxmlformats.org/officeDocument/2006/relationships/image"/><Relationship Id="rId7" Target="../media/image8.svg" Type="http://schemas.openxmlformats.org/officeDocument/2006/relationships/image"/><Relationship Id="rId70" Target="../media/image151.svg" Type="http://schemas.openxmlformats.org/officeDocument/2006/relationships/image"/><Relationship Id="rId71" Target="../media/image152.png" Type="http://schemas.openxmlformats.org/officeDocument/2006/relationships/image"/><Relationship Id="rId72" Target="../media/image153.svg" Type="http://schemas.openxmlformats.org/officeDocument/2006/relationships/image"/><Relationship Id="rId73" Target="../media/image154.png" Type="http://schemas.openxmlformats.org/officeDocument/2006/relationships/image"/><Relationship Id="rId74" Target="../media/image155.svg" Type="http://schemas.openxmlformats.org/officeDocument/2006/relationships/image"/><Relationship Id="rId75" Target="../media/image156.png" Type="http://schemas.openxmlformats.org/officeDocument/2006/relationships/image"/><Relationship Id="rId76" Target="../media/image157.svg" Type="http://schemas.openxmlformats.org/officeDocument/2006/relationships/image"/><Relationship Id="rId77" Target="../media/image158.png" Type="http://schemas.openxmlformats.org/officeDocument/2006/relationships/image"/><Relationship Id="rId78" Target="../media/image159.png" Type="http://schemas.openxmlformats.org/officeDocument/2006/relationships/image"/><Relationship Id="rId79" Target="../media/image160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161.png" Type="http://schemas.openxmlformats.org/officeDocument/2006/relationships/image"/><Relationship Id="rId39" Target="../media/image162.svg" Type="http://schemas.openxmlformats.org/officeDocument/2006/relationships/image"/><Relationship Id="rId4" Target="../media/image5.png" Type="http://schemas.openxmlformats.org/officeDocument/2006/relationships/image"/><Relationship Id="rId40" Target="../media/image163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4.png" Type="http://schemas.openxmlformats.org/officeDocument/2006/relationships/image"/><Relationship Id="rId3" Target="../media/image165.svg" Type="http://schemas.openxmlformats.org/officeDocument/2006/relationships/image"/><Relationship Id="rId4" Target="../media/image166.png" Type="http://schemas.openxmlformats.org/officeDocument/2006/relationships/image"/><Relationship Id="rId5" Target="../media/image16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72.png" Type="http://schemas.openxmlformats.org/officeDocument/2006/relationships/image"/><Relationship Id="rId7" Target="../media/image17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0.png" Type="http://schemas.openxmlformats.org/officeDocument/2006/relationships/image"/><Relationship Id="rId3" Target="../media/image171.svg" Type="http://schemas.openxmlformats.org/officeDocument/2006/relationships/image"/><Relationship Id="rId4" Target="../media/image174.png" Type="http://schemas.openxmlformats.org/officeDocument/2006/relationships/image"/><Relationship Id="rId5" Target="../media/image175.svg" Type="http://schemas.openxmlformats.org/officeDocument/2006/relationships/image"/><Relationship Id="rId6" Target="../media/image168.png" Type="http://schemas.openxmlformats.org/officeDocument/2006/relationships/image"/><Relationship Id="rId7" Target="../media/image169.svg" Type="http://schemas.openxmlformats.org/officeDocument/2006/relationships/image"/><Relationship Id="rId8" Target="../media/image172.png" Type="http://schemas.openxmlformats.org/officeDocument/2006/relationships/image"/><Relationship Id="rId9" Target="../media/image17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76.png" Type="http://schemas.openxmlformats.org/officeDocument/2006/relationships/image"/><Relationship Id="rId7" Target="../media/image177.png" Type="http://schemas.openxmlformats.org/officeDocument/2006/relationships/image"/><Relationship Id="rId8" Target="../media/image17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5.svg" Type="http://schemas.openxmlformats.org/officeDocument/2006/relationships/image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76.png" Type="http://schemas.openxmlformats.org/officeDocument/2006/relationships/image"/><Relationship Id="rId7" Target="../media/image177.png" Type="http://schemas.openxmlformats.org/officeDocument/2006/relationships/image"/><Relationship Id="rId8" Target="../media/image178.svg" Type="http://schemas.openxmlformats.org/officeDocument/2006/relationships/image"/><Relationship Id="rId9" Target="../media/image17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79.png" Type="http://schemas.openxmlformats.org/officeDocument/2006/relationships/image"/><Relationship Id="rId7" Target="../media/image180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0.png" Type="http://schemas.openxmlformats.org/officeDocument/2006/relationships/image"/><Relationship Id="rId3" Target="../media/image171.svg" Type="http://schemas.openxmlformats.org/officeDocument/2006/relationships/image"/><Relationship Id="rId4" Target="../media/image174.png" Type="http://schemas.openxmlformats.org/officeDocument/2006/relationships/image"/><Relationship Id="rId5" Target="../media/image175.svg" Type="http://schemas.openxmlformats.org/officeDocument/2006/relationships/image"/><Relationship Id="rId6" Target="../media/image168.png" Type="http://schemas.openxmlformats.org/officeDocument/2006/relationships/image"/><Relationship Id="rId7" Target="../media/image169.svg" Type="http://schemas.openxmlformats.org/officeDocument/2006/relationships/image"/><Relationship Id="rId8" Target="../media/image179.png" Type="http://schemas.openxmlformats.org/officeDocument/2006/relationships/image"/><Relationship Id="rId9" Target="../media/image180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81.png" Type="http://schemas.openxmlformats.org/officeDocument/2006/relationships/image"/><Relationship Id="rId7" Target="../media/image18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39.png" Type="http://schemas.openxmlformats.org/officeDocument/2006/relationships/image"/><Relationship Id="rId39" Target="../media/image40.svg" Type="http://schemas.openxmlformats.org/officeDocument/2006/relationships/image"/><Relationship Id="rId4" Target="../media/image5.png" Type="http://schemas.openxmlformats.org/officeDocument/2006/relationships/image"/><Relationship Id="rId40" Target="../media/image41.png" Type="http://schemas.openxmlformats.org/officeDocument/2006/relationships/image"/><Relationship Id="rId41" Target="../media/image42.svg" Type="http://schemas.openxmlformats.org/officeDocument/2006/relationships/image"/><Relationship Id="rId42" Target="../media/image43.png" Type="http://schemas.openxmlformats.org/officeDocument/2006/relationships/image"/><Relationship Id="rId43" Target="../media/image44.svg" Type="http://schemas.openxmlformats.org/officeDocument/2006/relationships/image"/><Relationship Id="rId44" Target="../media/image45.png" Type="http://schemas.openxmlformats.org/officeDocument/2006/relationships/image"/><Relationship Id="rId45" Target="../media/image46.svg" Type="http://schemas.openxmlformats.org/officeDocument/2006/relationships/image"/><Relationship Id="rId46" Target="../media/image47.png" Type="http://schemas.openxmlformats.org/officeDocument/2006/relationships/image"/><Relationship Id="rId47" Target="../media/image48.svg" Type="http://schemas.openxmlformats.org/officeDocument/2006/relationships/image"/><Relationship Id="rId48" Target="../media/image49.png" Type="http://schemas.openxmlformats.org/officeDocument/2006/relationships/image"/><Relationship Id="rId49" Target="../media/image50.svg" Type="http://schemas.openxmlformats.org/officeDocument/2006/relationships/image"/><Relationship Id="rId5" Target="../media/image6.svg" Type="http://schemas.openxmlformats.org/officeDocument/2006/relationships/image"/><Relationship Id="rId50" Target="../media/image51.png" Type="http://schemas.openxmlformats.org/officeDocument/2006/relationships/image"/><Relationship Id="rId51" Target="../media/image52.svg" Type="http://schemas.openxmlformats.org/officeDocument/2006/relationships/image"/><Relationship Id="rId52" Target="../media/image53.png" Type="http://schemas.openxmlformats.org/officeDocument/2006/relationships/image"/><Relationship Id="rId53" Target="../media/image54.svg" Type="http://schemas.openxmlformats.org/officeDocument/2006/relationships/image"/><Relationship Id="rId54" Target="../media/image55.png" Type="http://schemas.openxmlformats.org/officeDocument/2006/relationships/image"/><Relationship Id="rId55" Target="../media/image56.svg" Type="http://schemas.openxmlformats.org/officeDocument/2006/relationships/image"/><Relationship Id="rId56" Target="../media/image57.png" Type="http://schemas.openxmlformats.org/officeDocument/2006/relationships/image"/><Relationship Id="rId57" Target="../media/image58.svg" Type="http://schemas.openxmlformats.org/officeDocument/2006/relationships/image"/><Relationship Id="rId58" Target="../media/image59.png" Type="http://schemas.openxmlformats.org/officeDocument/2006/relationships/image"/><Relationship Id="rId59" Target="../media/image60.svg" Type="http://schemas.openxmlformats.org/officeDocument/2006/relationships/image"/><Relationship Id="rId6" Target="../media/image7.png" Type="http://schemas.openxmlformats.org/officeDocument/2006/relationships/image"/><Relationship Id="rId60" Target="../media/image61.png" Type="http://schemas.openxmlformats.org/officeDocument/2006/relationships/image"/><Relationship Id="rId61" Target="../media/image62.svg" Type="http://schemas.openxmlformats.org/officeDocument/2006/relationships/image"/><Relationship Id="rId62" Target="../media/image63.png" Type="http://schemas.openxmlformats.org/officeDocument/2006/relationships/image"/><Relationship Id="rId63" Target="../media/image64.svg" Type="http://schemas.openxmlformats.org/officeDocument/2006/relationships/image"/><Relationship Id="rId64" Target="../media/image65.png" Type="http://schemas.openxmlformats.org/officeDocument/2006/relationships/image"/><Relationship Id="rId65" Target="../media/image66.svg" Type="http://schemas.openxmlformats.org/officeDocument/2006/relationships/image"/><Relationship Id="rId66" Target="../media/image67.png" Type="http://schemas.openxmlformats.org/officeDocument/2006/relationships/image"/><Relationship Id="rId67" Target="../media/image68.svg" Type="http://schemas.openxmlformats.org/officeDocument/2006/relationships/image"/><Relationship Id="rId68" Target="../media/image69.png" Type="http://schemas.openxmlformats.org/officeDocument/2006/relationships/image"/><Relationship Id="rId69" Target="../media/image70.svg" Type="http://schemas.openxmlformats.org/officeDocument/2006/relationships/image"/><Relationship Id="rId7" Target="../media/image8.svg" Type="http://schemas.openxmlformats.org/officeDocument/2006/relationships/image"/><Relationship Id="rId70" Target="../media/image71.png" Type="http://schemas.openxmlformats.org/officeDocument/2006/relationships/image"/><Relationship Id="rId71" Target="../media/image72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81.png" Type="http://schemas.openxmlformats.org/officeDocument/2006/relationships/image"/><Relationship Id="rId7" Target="../media/image182.svg" Type="http://schemas.openxmlformats.org/officeDocument/2006/relationships/image"/><Relationship Id="rId8" Target="../media/image174.png" Type="http://schemas.openxmlformats.org/officeDocument/2006/relationships/image"/><Relationship Id="rId9" Target="../media/image175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8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83.png" Type="http://schemas.openxmlformats.org/officeDocument/2006/relationships/image"/><Relationship Id="rId7" Target="../media/image174.png" Type="http://schemas.openxmlformats.org/officeDocument/2006/relationships/image"/><Relationship Id="rId8" Target="../media/image175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84.png" Type="http://schemas.openxmlformats.org/officeDocument/2006/relationships/image"/><Relationship Id="rId7" Target="../media/image185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8.png" Type="http://schemas.openxmlformats.org/officeDocument/2006/relationships/image"/><Relationship Id="rId3" Target="../media/image169.svg" Type="http://schemas.openxmlformats.org/officeDocument/2006/relationships/image"/><Relationship Id="rId4" Target="../media/image170.png" Type="http://schemas.openxmlformats.org/officeDocument/2006/relationships/image"/><Relationship Id="rId5" Target="../media/image171.svg" Type="http://schemas.openxmlformats.org/officeDocument/2006/relationships/image"/><Relationship Id="rId6" Target="../media/image184.png" Type="http://schemas.openxmlformats.org/officeDocument/2006/relationships/image"/><Relationship Id="rId7" Target="../media/image185.svg" Type="http://schemas.openxmlformats.org/officeDocument/2006/relationships/image"/><Relationship Id="rId8" Target="../media/image174.png" Type="http://schemas.openxmlformats.org/officeDocument/2006/relationships/image"/><Relationship Id="rId9" Target="../media/image175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121.png" Type="http://schemas.openxmlformats.org/officeDocument/2006/relationships/image"/><Relationship Id="rId39" Target="../media/image122.svg" Type="http://schemas.openxmlformats.org/officeDocument/2006/relationships/image"/><Relationship Id="rId4" Target="../media/image5.png" Type="http://schemas.openxmlformats.org/officeDocument/2006/relationships/image"/><Relationship Id="rId40" Target="../media/image186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7.png" Type="http://schemas.openxmlformats.org/officeDocument/2006/relationships/image"/><Relationship Id="rId3" Target="../media/image188.svg" Type="http://schemas.openxmlformats.org/officeDocument/2006/relationships/image"/><Relationship Id="rId4" Target="../media/image189.png" Type="http://schemas.openxmlformats.org/officeDocument/2006/relationships/image"/><Relationship Id="rId5" Target="../media/image190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1.png" Type="http://schemas.openxmlformats.org/officeDocument/2006/relationships/image"/><Relationship Id="rId3" Target="../media/image192.svg" Type="http://schemas.openxmlformats.org/officeDocument/2006/relationships/image"/><Relationship Id="rId4" Target="../media/image193.png" Type="http://schemas.openxmlformats.org/officeDocument/2006/relationships/image"/><Relationship Id="rId5" Target="../media/image194.svg" Type="http://schemas.openxmlformats.org/officeDocument/2006/relationships/image"/><Relationship Id="rId6" Target="../media/image195.png" Type="http://schemas.openxmlformats.org/officeDocument/2006/relationships/image"/><Relationship Id="rId7" Target="../media/image19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73.png" Type="http://schemas.openxmlformats.org/officeDocument/2006/relationships/image"/><Relationship Id="rId39" Target="../media/image74.svg" Type="http://schemas.openxmlformats.org/officeDocument/2006/relationships/image"/><Relationship Id="rId4" Target="../media/image5.png" Type="http://schemas.openxmlformats.org/officeDocument/2006/relationships/image"/><Relationship Id="rId40" Target="../media/image75.png" Type="http://schemas.openxmlformats.org/officeDocument/2006/relationships/image"/><Relationship Id="rId41" Target="../media/image76.svg" Type="http://schemas.openxmlformats.org/officeDocument/2006/relationships/image"/><Relationship Id="rId42" Target="../media/image77.png" Type="http://schemas.openxmlformats.org/officeDocument/2006/relationships/image"/><Relationship Id="rId43" Target="../media/image78.png" Type="http://schemas.openxmlformats.org/officeDocument/2006/relationships/image"/><Relationship Id="rId44" Target="../media/image79.png" Type="http://schemas.openxmlformats.org/officeDocument/2006/relationships/image"/><Relationship Id="rId45" Target="../media/image80.svg" Type="http://schemas.openxmlformats.org/officeDocument/2006/relationships/image"/><Relationship Id="rId46" Target="../media/image81.png" Type="http://schemas.openxmlformats.org/officeDocument/2006/relationships/image"/><Relationship Id="rId47" Target="../media/image82.sv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83.png" Type="http://schemas.openxmlformats.org/officeDocument/2006/relationships/image"/><Relationship Id="rId39" Target="../media/image84.svg" Type="http://schemas.openxmlformats.org/officeDocument/2006/relationships/image"/><Relationship Id="rId4" Target="../media/image5.png" Type="http://schemas.openxmlformats.org/officeDocument/2006/relationships/image"/><Relationship Id="rId40" Target="../media/image8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86.png" Type="http://schemas.openxmlformats.org/officeDocument/2006/relationships/image"/><Relationship Id="rId39" Target="../media/image87.svg" Type="http://schemas.openxmlformats.org/officeDocument/2006/relationships/image"/><Relationship Id="rId4" Target="../media/image5.png" Type="http://schemas.openxmlformats.org/officeDocument/2006/relationships/image"/><Relationship Id="rId40" Target="../media/image88.png" Type="http://schemas.openxmlformats.org/officeDocument/2006/relationships/image"/><Relationship Id="rId41" Target="../media/image89.svg" Type="http://schemas.openxmlformats.org/officeDocument/2006/relationships/image"/><Relationship Id="rId42" Target="../media/image90.png" Type="http://schemas.openxmlformats.org/officeDocument/2006/relationships/image"/><Relationship Id="rId43" Target="../media/image91.png" Type="http://schemas.openxmlformats.org/officeDocument/2006/relationships/image"/><Relationship Id="rId44" Target="../media/image92.svg" Type="http://schemas.openxmlformats.org/officeDocument/2006/relationships/image"/><Relationship Id="rId45" Target="../media/image93.png" Type="http://schemas.openxmlformats.org/officeDocument/2006/relationships/image"/><Relationship Id="rId46" Target="../media/image94.svg" Type="http://schemas.openxmlformats.org/officeDocument/2006/relationships/image"/><Relationship Id="rId47" Target="../media/image95.png" Type="http://schemas.openxmlformats.org/officeDocument/2006/relationships/image"/><Relationship Id="rId48" Target="../media/image96.sv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3.png" Type="http://schemas.openxmlformats.org/officeDocument/2006/relationships/image"/><Relationship Id="rId13" Target="../media/image44.svg" Type="http://schemas.openxmlformats.org/officeDocument/2006/relationships/image"/><Relationship Id="rId14" Target="../media/image47.png" Type="http://schemas.openxmlformats.org/officeDocument/2006/relationships/image"/><Relationship Id="rId15" Target="../media/image48.svg" Type="http://schemas.openxmlformats.org/officeDocument/2006/relationships/image"/><Relationship Id="rId16" Target="../media/image45.png" Type="http://schemas.openxmlformats.org/officeDocument/2006/relationships/image"/><Relationship Id="rId17" Target="../media/image46.svg" Type="http://schemas.openxmlformats.org/officeDocument/2006/relationships/image"/><Relationship Id="rId18" Target="../media/image69.png" Type="http://schemas.openxmlformats.org/officeDocument/2006/relationships/image"/><Relationship Id="rId19" Target="../media/image70.svg" Type="http://schemas.openxmlformats.org/officeDocument/2006/relationships/image"/><Relationship Id="rId2" Target="../media/image97.png" Type="http://schemas.openxmlformats.org/officeDocument/2006/relationships/image"/><Relationship Id="rId20" Target="../media/image59.png" Type="http://schemas.openxmlformats.org/officeDocument/2006/relationships/image"/><Relationship Id="rId21" Target="../media/image60.svg" Type="http://schemas.openxmlformats.org/officeDocument/2006/relationships/image"/><Relationship Id="rId22" Target="../media/image51.png" Type="http://schemas.openxmlformats.org/officeDocument/2006/relationships/image"/><Relationship Id="rId23" Target="../media/image52.svg" Type="http://schemas.openxmlformats.org/officeDocument/2006/relationships/image"/><Relationship Id="rId24" Target="../media/image61.png" Type="http://schemas.openxmlformats.org/officeDocument/2006/relationships/image"/><Relationship Id="rId25" Target="../media/image62.svg" Type="http://schemas.openxmlformats.org/officeDocument/2006/relationships/image"/><Relationship Id="rId26" Target="../media/image63.png" Type="http://schemas.openxmlformats.org/officeDocument/2006/relationships/image"/><Relationship Id="rId27" Target="../media/image64.svg" Type="http://schemas.openxmlformats.org/officeDocument/2006/relationships/image"/><Relationship Id="rId28" Target="../media/image67.png" Type="http://schemas.openxmlformats.org/officeDocument/2006/relationships/image"/><Relationship Id="rId29" Target="../media/image68.svg" Type="http://schemas.openxmlformats.org/officeDocument/2006/relationships/image"/><Relationship Id="rId3" Target="../media/image98.svg" Type="http://schemas.openxmlformats.org/officeDocument/2006/relationships/image"/><Relationship Id="rId30" Target="../media/image41.png" Type="http://schemas.openxmlformats.org/officeDocument/2006/relationships/image"/><Relationship Id="rId31" Target="../media/image42.svg" Type="http://schemas.openxmlformats.org/officeDocument/2006/relationships/image"/><Relationship Id="rId32" Target="../media/image49.png" Type="http://schemas.openxmlformats.org/officeDocument/2006/relationships/image"/><Relationship Id="rId33" Target="../media/image50.svg" Type="http://schemas.openxmlformats.org/officeDocument/2006/relationships/image"/><Relationship Id="rId34" Target="../media/image65.png" Type="http://schemas.openxmlformats.org/officeDocument/2006/relationships/image"/><Relationship Id="rId35" Target="../media/image66.svg" Type="http://schemas.openxmlformats.org/officeDocument/2006/relationships/image"/><Relationship Id="rId36" Target="../media/image53.png" Type="http://schemas.openxmlformats.org/officeDocument/2006/relationships/image"/><Relationship Id="rId37" Target="../media/image54.svg" Type="http://schemas.openxmlformats.org/officeDocument/2006/relationships/image"/><Relationship Id="rId38" Target="../media/image57.png" Type="http://schemas.openxmlformats.org/officeDocument/2006/relationships/image"/><Relationship Id="rId39" Target="../media/image58.svg" Type="http://schemas.openxmlformats.org/officeDocument/2006/relationships/image"/><Relationship Id="rId4" Target="../media/image99.png" Type="http://schemas.openxmlformats.org/officeDocument/2006/relationships/image"/><Relationship Id="rId40" Target="../media/image71.png" Type="http://schemas.openxmlformats.org/officeDocument/2006/relationships/image"/><Relationship Id="rId41" Target="../media/image72.svg" Type="http://schemas.openxmlformats.org/officeDocument/2006/relationships/image"/><Relationship Id="rId42" Target="../media/image55.png" Type="http://schemas.openxmlformats.org/officeDocument/2006/relationships/image"/><Relationship Id="rId43" Target="../media/image56.svg" Type="http://schemas.openxmlformats.org/officeDocument/2006/relationships/image"/><Relationship Id="rId5" Target="../media/image100.svg" Type="http://schemas.openxmlformats.org/officeDocument/2006/relationships/image"/><Relationship Id="rId6" Target="../media/image101.png" Type="http://schemas.openxmlformats.org/officeDocument/2006/relationships/image"/><Relationship Id="rId7" Target="../media/image102.svg" Type="http://schemas.openxmlformats.org/officeDocument/2006/relationships/image"/><Relationship Id="rId8" Target="../media/image103.png" Type="http://schemas.openxmlformats.org/officeDocument/2006/relationships/image"/><Relationship Id="rId9" Target="../media/image10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105.png" Type="http://schemas.openxmlformats.org/officeDocument/2006/relationships/image"/><Relationship Id="rId39" Target="../media/image106.svg" Type="http://schemas.openxmlformats.org/officeDocument/2006/relationships/image"/><Relationship Id="rId4" Target="../media/image5.png" Type="http://schemas.openxmlformats.org/officeDocument/2006/relationships/image"/><Relationship Id="rId40" Target="../media/image107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105.png" Type="http://schemas.openxmlformats.org/officeDocument/2006/relationships/image"/><Relationship Id="rId39" Target="../media/image106.svg" Type="http://schemas.openxmlformats.org/officeDocument/2006/relationships/image"/><Relationship Id="rId4" Target="../media/image5.png" Type="http://schemas.openxmlformats.org/officeDocument/2006/relationships/image"/><Relationship Id="rId40" Target="../media/image108.png" Type="http://schemas.openxmlformats.org/officeDocument/2006/relationships/image"/><Relationship Id="rId41" Target="../media/image109.png" Type="http://schemas.openxmlformats.org/officeDocument/2006/relationships/image"/><Relationship Id="rId42" Target="../media/image110.svg" Type="http://schemas.openxmlformats.org/officeDocument/2006/relationships/image"/><Relationship Id="rId43" Target="../media/image111.png" Type="http://schemas.openxmlformats.org/officeDocument/2006/relationships/image"/><Relationship Id="rId44" Target="../media/image112.svg" Type="http://schemas.openxmlformats.org/officeDocument/2006/relationships/image"/><Relationship Id="rId45" Target="../media/image113.png" Type="http://schemas.openxmlformats.org/officeDocument/2006/relationships/image"/><Relationship Id="rId46" Target="../media/image114.svg" Type="http://schemas.openxmlformats.org/officeDocument/2006/relationships/image"/><Relationship Id="rId47" Target="../media/image115.png" Type="http://schemas.openxmlformats.org/officeDocument/2006/relationships/image"/><Relationship Id="rId48" Target="../media/image116.svg" Type="http://schemas.openxmlformats.org/officeDocument/2006/relationships/image"/><Relationship Id="rId49" Target="../media/image117.png" Type="http://schemas.openxmlformats.org/officeDocument/2006/relationships/image"/><Relationship Id="rId5" Target="../media/image6.svg" Type="http://schemas.openxmlformats.org/officeDocument/2006/relationships/image"/><Relationship Id="rId50" Target="../media/image118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19.png" Type="http://schemas.openxmlformats.org/officeDocument/2006/relationships/image"/><Relationship Id="rId19" Target="../media/image20.svg" Type="http://schemas.openxmlformats.org/officeDocument/2006/relationships/image"/><Relationship Id="rId2" Target="../media/image3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3.png" Type="http://schemas.openxmlformats.org/officeDocument/2006/relationships/image"/><Relationship Id="rId23" Target="../media/image24.svg" Type="http://schemas.openxmlformats.org/officeDocument/2006/relationships/image"/><Relationship Id="rId24" Target="../media/image25.png" Type="http://schemas.openxmlformats.org/officeDocument/2006/relationships/image"/><Relationship Id="rId25" Target="../media/image26.svg" Type="http://schemas.openxmlformats.org/officeDocument/2006/relationships/image"/><Relationship Id="rId26" Target="../media/image27.png" Type="http://schemas.openxmlformats.org/officeDocument/2006/relationships/image"/><Relationship Id="rId27" Target="../media/image28.svg" Type="http://schemas.openxmlformats.org/officeDocument/2006/relationships/image"/><Relationship Id="rId28" Target="../media/image29.png" Type="http://schemas.openxmlformats.org/officeDocument/2006/relationships/image"/><Relationship Id="rId29" Target="../media/image30.svg" Type="http://schemas.openxmlformats.org/officeDocument/2006/relationships/image"/><Relationship Id="rId3" Target="../media/image4.svg" Type="http://schemas.openxmlformats.org/officeDocument/2006/relationships/image"/><Relationship Id="rId30" Target="../media/image31.png" Type="http://schemas.openxmlformats.org/officeDocument/2006/relationships/image"/><Relationship Id="rId31" Target="../media/image32.svg" Type="http://schemas.openxmlformats.org/officeDocument/2006/relationships/image"/><Relationship Id="rId32" Target="../media/image33.png" Type="http://schemas.openxmlformats.org/officeDocument/2006/relationships/image"/><Relationship Id="rId33" Target="../media/image34.svg" Type="http://schemas.openxmlformats.org/officeDocument/2006/relationships/image"/><Relationship Id="rId34" Target="../media/image35.png" Type="http://schemas.openxmlformats.org/officeDocument/2006/relationships/image"/><Relationship Id="rId35" Target="../media/image36.svg" Type="http://schemas.openxmlformats.org/officeDocument/2006/relationships/image"/><Relationship Id="rId36" Target="../media/image37.png" Type="http://schemas.openxmlformats.org/officeDocument/2006/relationships/image"/><Relationship Id="rId37" Target="../media/image38.svg" Type="http://schemas.openxmlformats.org/officeDocument/2006/relationships/image"/><Relationship Id="rId38" Target="../media/image117.png" Type="http://schemas.openxmlformats.org/officeDocument/2006/relationships/image"/><Relationship Id="rId39" Target="../media/image118.svg" Type="http://schemas.openxmlformats.org/officeDocument/2006/relationships/image"/><Relationship Id="rId4" Target="../media/image5.png" Type="http://schemas.openxmlformats.org/officeDocument/2006/relationships/image"/><Relationship Id="rId40" Target="../media/image119.png" Type="http://schemas.openxmlformats.org/officeDocument/2006/relationships/image"/><Relationship Id="rId41" Target="../media/image120.sv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38193" y="3066346"/>
            <a:ext cx="11411614" cy="4650233"/>
          </a:xfrm>
          <a:custGeom>
            <a:avLst/>
            <a:gdLst/>
            <a:ahLst/>
            <a:cxnLst/>
            <a:rect r="r" b="b" t="t" l="l"/>
            <a:pathLst>
              <a:path h="4650233" w="11411614">
                <a:moveTo>
                  <a:pt x="0" y="0"/>
                </a:moveTo>
                <a:lnTo>
                  <a:pt x="11411614" y="0"/>
                </a:lnTo>
                <a:lnTo>
                  <a:pt x="11411614" y="4650233"/>
                </a:lnTo>
                <a:lnTo>
                  <a:pt x="0" y="465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379980" y="-9382"/>
            <a:ext cx="11411614" cy="3020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>
                <a:solidFill>
                  <a:srgbClr val="19074D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Sustainable Development</a:t>
            </a:r>
          </a:p>
          <a:p>
            <a:pPr algn="ctr">
              <a:lnSpc>
                <a:spcPts val="11480"/>
              </a:lnSpc>
            </a:pPr>
            <a:r>
              <a:rPr lang="en-US" sz="8200">
                <a:solidFill>
                  <a:srgbClr val="19074D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Goals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98812" y="3089573"/>
            <a:ext cx="6461353" cy="4593435"/>
          </a:xfrm>
          <a:custGeom>
            <a:avLst/>
            <a:gdLst/>
            <a:ahLst/>
            <a:cxnLst/>
            <a:rect r="r" b="b" t="t" l="l"/>
            <a:pathLst>
              <a:path h="4593435" w="6461353">
                <a:moveTo>
                  <a:pt x="0" y="0"/>
                </a:moveTo>
                <a:lnTo>
                  <a:pt x="6461353" y="0"/>
                </a:lnTo>
                <a:lnTo>
                  <a:pt x="6461353" y="4593435"/>
                </a:lnTo>
                <a:lnTo>
                  <a:pt x="0" y="4593435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015476">
            <a:off x="2175462" y="1816298"/>
            <a:ext cx="2232892" cy="1289495"/>
          </a:xfrm>
          <a:custGeom>
            <a:avLst/>
            <a:gdLst/>
            <a:ahLst/>
            <a:cxnLst/>
            <a:rect r="r" b="b" t="t" l="l"/>
            <a:pathLst>
              <a:path h="1289495" w="2232892">
                <a:moveTo>
                  <a:pt x="0" y="0"/>
                </a:moveTo>
                <a:lnTo>
                  <a:pt x="2232892" y="0"/>
                </a:lnTo>
                <a:lnTo>
                  <a:pt x="2232892" y="1289495"/>
                </a:lnTo>
                <a:lnTo>
                  <a:pt x="0" y="1289495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42"/>
          <a:srcRect l="0" t="0" r="0" b="0"/>
          <a:stretch>
            <a:fillRect/>
          </a:stretch>
        </p:blipFill>
        <p:spPr>
          <a:xfrm flipH="false" flipV="false" rot="0">
            <a:off x="7070717" y="6081453"/>
            <a:ext cx="1978927" cy="890517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894714" y="3928895"/>
            <a:ext cx="5964305" cy="2772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383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Prepare an infographic about 5Rs. Include their meanings and give examples for each category. Here’s an example: 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42"/>
          <a:srcRect l="0" t="0" r="0" b="0"/>
          <a:stretch>
            <a:fillRect/>
          </a:stretch>
        </p:blipFill>
        <p:spPr>
          <a:xfrm flipH="false" flipV="false" rot="0">
            <a:off x="9049645" y="6056419"/>
            <a:ext cx="1978927" cy="890517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 rot="0">
            <a:off x="10717052" y="783267"/>
            <a:ext cx="4197068" cy="988483"/>
            <a:chOff x="0" y="0"/>
            <a:chExt cx="3173646" cy="74744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173646" cy="747449"/>
            </a:xfrm>
            <a:custGeom>
              <a:avLst/>
              <a:gdLst/>
              <a:ahLst/>
              <a:cxnLst/>
              <a:rect r="r" b="b" t="t" l="l"/>
              <a:pathLst>
                <a:path h="747449" w="3173646">
                  <a:moveTo>
                    <a:pt x="0" y="0"/>
                  </a:moveTo>
                  <a:lnTo>
                    <a:pt x="3173646" y="0"/>
                  </a:lnTo>
                  <a:lnTo>
                    <a:pt x="3173646" y="747449"/>
                  </a:lnTo>
                  <a:lnTo>
                    <a:pt x="0" y="747449"/>
                  </a:lnTo>
                  <a:close/>
                </a:path>
              </a:pathLst>
            </a:custGeom>
            <a:solidFill>
              <a:srgbClr val="E59BFA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3173646" cy="747449"/>
            </a:xfrm>
            <a:prstGeom prst="rect">
              <a:avLst/>
            </a:prstGeom>
          </p:spPr>
          <p:txBody>
            <a:bodyPr anchor="ctr" rtlCol="false" tIns="26889" lIns="26889" bIns="26889" rIns="26889"/>
            <a:lstStyle/>
            <a:p>
              <a:pPr algn="ctr">
                <a:lnSpc>
                  <a:spcPts val="744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10739298">
            <a:off x="11315815" y="3223462"/>
            <a:ext cx="1907830" cy="1078791"/>
          </a:xfrm>
          <a:custGeom>
            <a:avLst/>
            <a:gdLst/>
            <a:ahLst/>
            <a:cxnLst/>
            <a:rect r="r" b="b" t="t" l="l"/>
            <a:pathLst>
              <a:path h="1078791" w="1907830">
                <a:moveTo>
                  <a:pt x="0" y="0"/>
                </a:moveTo>
                <a:lnTo>
                  <a:pt x="1907830" y="0"/>
                </a:lnTo>
                <a:lnTo>
                  <a:pt x="1907830" y="1078791"/>
                </a:lnTo>
                <a:lnTo>
                  <a:pt x="0" y="1078791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10739298">
            <a:off x="12687684" y="4635939"/>
            <a:ext cx="1907830" cy="1078791"/>
          </a:xfrm>
          <a:custGeom>
            <a:avLst/>
            <a:gdLst/>
            <a:ahLst/>
            <a:cxnLst/>
            <a:rect r="r" b="b" t="t" l="l"/>
            <a:pathLst>
              <a:path h="1078791" w="1907830">
                <a:moveTo>
                  <a:pt x="0" y="0"/>
                </a:moveTo>
                <a:lnTo>
                  <a:pt x="1907831" y="0"/>
                </a:lnTo>
                <a:lnTo>
                  <a:pt x="1907831" y="1078791"/>
                </a:lnTo>
                <a:lnTo>
                  <a:pt x="0" y="1078791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10739298">
            <a:off x="12716363" y="2049984"/>
            <a:ext cx="1990954" cy="1125794"/>
          </a:xfrm>
          <a:custGeom>
            <a:avLst/>
            <a:gdLst/>
            <a:ahLst/>
            <a:cxnLst/>
            <a:rect r="r" b="b" t="t" l="l"/>
            <a:pathLst>
              <a:path h="1125794" w="1990954">
                <a:moveTo>
                  <a:pt x="0" y="0"/>
                </a:moveTo>
                <a:lnTo>
                  <a:pt x="1990954" y="0"/>
                </a:lnTo>
                <a:lnTo>
                  <a:pt x="1990954" y="1125794"/>
                </a:lnTo>
                <a:lnTo>
                  <a:pt x="0" y="1125794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12503640" y="2459011"/>
            <a:ext cx="311946" cy="316551"/>
          </a:xfrm>
          <a:custGeom>
            <a:avLst/>
            <a:gdLst/>
            <a:ahLst/>
            <a:cxnLst/>
            <a:rect r="r" b="b" t="t" l="l"/>
            <a:pathLst>
              <a:path h="316551" w="311946">
                <a:moveTo>
                  <a:pt x="0" y="0"/>
                </a:moveTo>
                <a:lnTo>
                  <a:pt x="311946" y="0"/>
                </a:lnTo>
                <a:lnTo>
                  <a:pt x="311946" y="316550"/>
                </a:lnTo>
                <a:lnTo>
                  <a:pt x="0" y="316550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2" id="32"/>
          <p:cNvSpPr/>
          <p:nvPr/>
        </p:nvSpPr>
        <p:spPr>
          <a:xfrm flipH="false" flipV="false" rot="10739298">
            <a:off x="11383436" y="5990018"/>
            <a:ext cx="1898274" cy="1073388"/>
          </a:xfrm>
          <a:custGeom>
            <a:avLst/>
            <a:gdLst/>
            <a:ahLst/>
            <a:cxnLst/>
            <a:rect r="r" b="b" t="t" l="l"/>
            <a:pathLst>
              <a:path h="1073388" w="1898274">
                <a:moveTo>
                  <a:pt x="0" y="0"/>
                </a:moveTo>
                <a:lnTo>
                  <a:pt x="1898274" y="0"/>
                </a:lnTo>
                <a:lnTo>
                  <a:pt x="1898274" y="1073387"/>
                </a:lnTo>
                <a:lnTo>
                  <a:pt x="0" y="1073387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false" flipV="false" rot="10739298">
            <a:off x="12742189" y="7220810"/>
            <a:ext cx="1907830" cy="1078791"/>
          </a:xfrm>
          <a:custGeom>
            <a:avLst/>
            <a:gdLst/>
            <a:ahLst/>
            <a:cxnLst/>
            <a:rect r="r" b="b" t="t" l="l"/>
            <a:pathLst>
              <a:path h="1078791" w="1907830">
                <a:moveTo>
                  <a:pt x="0" y="0"/>
                </a:moveTo>
                <a:lnTo>
                  <a:pt x="1907830" y="0"/>
                </a:lnTo>
                <a:lnTo>
                  <a:pt x="1907830" y="1078791"/>
                </a:lnTo>
                <a:lnTo>
                  <a:pt x="0" y="1078791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4" id="34"/>
          <p:cNvSpPr/>
          <p:nvPr/>
        </p:nvSpPr>
        <p:spPr>
          <a:xfrm flipH="false" flipV="false" rot="0">
            <a:off x="13185493" y="3670057"/>
            <a:ext cx="311946" cy="316551"/>
          </a:xfrm>
          <a:custGeom>
            <a:avLst/>
            <a:gdLst/>
            <a:ahLst/>
            <a:cxnLst/>
            <a:rect r="r" b="b" t="t" l="l"/>
            <a:pathLst>
              <a:path h="316551" w="311946">
                <a:moveTo>
                  <a:pt x="0" y="0"/>
                </a:moveTo>
                <a:lnTo>
                  <a:pt x="311946" y="0"/>
                </a:lnTo>
                <a:lnTo>
                  <a:pt x="311946" y="316550"/>
                </a:lnTo>
                <a:lnTo>
                  <a:pt x="0" y="31655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12503640" y="5069740"/>
            <a:ext cx="311946" cy="316551"/>
          </a:xfrm>
          <a:custGeom>
            <a:avLst/>
            <a:gdLst/>
            <a:ahLst/>
            <a:cxnLst/>
            <a:rect r="r" b="b" t="t" l="l"/>
            <a:pathLst>
              <a:path h="316551" w="311946">
                <a:moveTo>
                  <a:pt x="0" y="0"/>
                </a:moveTo>
                <a:lnTo>
                  <a:pt x="311946" y="0"/>
                </a:lnTo>
                <a:lnTo>
                  <a:pt x="311946" y="316550"/>
                </a:lnTo>
                <a:lnTo>
                  <a:pt x="0" y="316550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6" id="36"/>
          <p:cNvSpPr/>
          <p:nvPr/>
        </p:nvSpPr>
        <p:spPr>
          <a:xfrm flipH="false" flipV="false" rot="0">
            <a:off x="13225122" y="6343402"/>
            <a:ext cx="311946" cy="316551"/>
          </a:xfrm>
          <a:custGeom>
            <a:avLst/>
            <a:gdLst/>
            <a:ahLst/>
            <a:cxnLst/>
            <a:rect r="r" b="b" t="t" l="l"/>
            <a:pathLst>
              <a:path h="316551" w="311946">
                <a:moveTo>
                  <a:pt x="0" y="0"/>
                </a:moveTo>
                <a:lnTo>
                  <a:pt x="311946" y="0"/>
                </a:lnTo>
                <a:lnTo>
                  <a:pt x="311946" y="316551"/>
                </a:lnTo>
                <a:lnTo>
                  <a:pt x="0" y="316551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7" id="37"/>
          <p:cNvSpPr/>
          <p:nvPr/>
        </p:nvSpPr>
        <p:spPr>
          <a:xfrm flipH="false" flipV="false" rot="0">
            <a:off x="12522336" y="7601930"/>
            <a:ext cx="311946" cy="316551"/>
          </a:xfrm>
          <a:custGeom>
            <a:avLst/>
            <a:gdLst/>
            <a:ahLst/>
            <a:cxnLst/>
            <a:rect r="r" b="b" t="t" l="l"/>
            <a:pathLst>
              <a:path h="316551" w="311946">
                <a:moveTo>
                  <a:pt x="0" y="0"/>
                </a:moveTo>
                <a:lnTo>
                  <a:pt x="311946" y="0"/>
                </a:lnTo>
                <a:lnTo>
                  <a:pt x="311946" y="316551"/>
                </a:lnTo>
                <a:lnTo>
                  <a:pt x="0" y="316551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8" id="38"/>
          <p:cNvSpPr/>
          <p:nvPr/>
        </p:nvSpPr>
        <p:spPr>
          <a:xfrm flipH="false" flipV="false" rot="0">
            <a:off x="11997509" y="1050282"/>
            <a:ext cx="709071" cy="709071"/>
          </a:xfrm>
          <a:custGeom>
            <a:avLst/>
            <a:gdLst/>
            <a:ahLst/>
            <a:cxnLst/>
            <a:rect r="r" b="b" t="t" l="l"/>
            <a:pathLst>
              <a:path h="709071" w="709071">
                <a:moveTo>
                  <a:pt x="0" y="0"/>
                </a:moveTo>
                <a:lnTo>
                  <a:pt x="709071" y="0"/>
                </a:lnTo>
                <a:lnTo>
                  <a:pt x="709071" y="709071"/>
                </a:lnTo>
                <a:lnTo>
                  <a:pt x="0" y="709071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2706580" y="1056331"/>
            <a:ext cx="703022" cy="703022"/>
          </a:xfrm>
          <a:custGeom>
            <a:avLst/>
            <a:gdLst/>
            <a:ahLst/>
            <a:cxnLst/>
            <a:rect r="r" b="b" t="t" l="l"/>
            <a:pathLst>
              <a:path h="703022" w="703022">
                <a:moveTo>
                  <a:pt x="0" y="0"/>
                </a:moveTo>
                <a:lnTo>
                  <a:pt x="703022" y="0"/>
                </a:lnTo>
                <a:lnTo>
                  <a:pt x="703022" y="703022"/>
                </a:lnTo>
                <a:lnTo>
                  <a:pt x="0" y="703022"/>
                </a:lnTo>
                <a:lnTo>
                  <a:pt x="0" y="0"/>
                </a:lnTo>
                <a:close/>
              </a:path>
            </a:pathLst>
          </a:custGeom>
          <a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3410297" y="1408585"/>
            <a:ext cx="259573" cy="331722"/>
          </a:xfrm>
          <a:custGeom>
            <a:avLst/>
            <a:gdLst/>
            <a:ahLst/>
            <a:cxnLst/>
            <a:rect r="r" b="b" t="t" l="l"/>
            <a:pathLst>
              <a:path h="331722" w="259573">
                <a:moveTo>
                  <a:pt x="0" y="0"/>
                </a:moveTo>
                <a:lnTo>
                  <a:pt x="259573" y="0"/>
                </a:lnTo>
                <a:lnTo>
                  <a:pt x="259573" y="331722"/>
                </a:lnTo>
                <a:lnTo>
                  <a:pt x="0" y="331722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3763655" y="1143131"/>
            <a:ext cx="654439" cy="597176"/>
          </a:xfrm>
          <a:custGeom>
            <a:avLst/>
            <a:gdLst/>
            <a:ahLst/>
            <a:cxnLst/>
            <a:rect r="r" b="b" t="t" l="l"/>
            <a:pathLst>
              <a:path h="597176" w="654439">
                <a:moveTo>
                  <a:pt x="0" y="0"/>
                </a:moveTo>
                <a:lnTo>
                  <a:pt x="654439" y="0"/>
                </a:lnTo>
                <a:lnTo>
                  <a:pt x="654439" y="597176"/>
                </a:lnTo>
                <a:lnTo>
                  <a:pt x="0" y="597176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475712" y="1771750"/>
            <a:ext cx="687260" cy="687260"/>
          </a:xfrm>
          <a:custGeom>
            <a:avLst/>
            <a:gdLst/>
            <a:ahLst/>
            <a:cxnLst/>
            <a:rect r="r" b="b" t="t" l="l"/>
            <a:pathLst>
              <a:path h="687260" w="687260">
                <a:moveTo>
                  <a:pt x="0" y="0"/>
                </a:moveTo>
                <a:lnTo>
                  <a:pt x="687261" y="0"/>
                </a:lnTo>
                <a:lnTo>
                  <a:pt x="687261" y="687261"/>
                </a:lnTo>
                <a:lnTo>
                  <a:pt x="0" y="687261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3513873" y="3954562"/>
            <a:ext cx="614703" cy="730702"/>
          </a:xfrm>
          <a:custGeom>
            <a:avLst/>
            <a:gdLst/>
            <a:ahLst/>
            <a:cxnLst/>
            <a:rect r="r" b="b" t="t" l="l"/>
            <a:pathLst>
              <a:path h="730702" w="614703">
                <a:moveTo>
                  <a:pt x="0" y="0"/>
                </a:moveTo>
                <a:lnTo>
                  <a:pt x="614703" y="0"/>
                </a:lnTo>
                <a:lnTo>
                  <a:pt x="614703" y="730701"/>
                </a:lnTo>
                <a:lnTo>
                  <a:pt x="0" y="730701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1641149" y="4397922"/>
            <a:ext cx="681184" cy="671817"/>
          </a:xfrm>
          <a:custGeom>
            <a:avLst/>
            <a:gdLst/>
            <a:ahLst/>
            <a:cxnLst/>
            <a:rect r="r" b="b" t="t" l="l"/>
            <a:pathLst>
              <a:path h="671817" w="681184">
                <a:moveTo>
                  <a:pt x="0" y="0"/>
                </a:moveTo>
                <a:lnTo>
                  <a:pt x="681183" y="0"/>
                </a:lnTo>
                <a:lnTo>
                  <a:pt x="681183" y="671818"/>
                </a:lnTo>
                <a:lnTo>
                  <a:pt x="0" y="671818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3619499" y="5755790"/>
            <a:ext cx="694871" cy="619658"/>
          </a:xfrm>
          <a:custGeom>
            <a:avLst/>
            <a:gdLst/>
            <a:ahLst/>
            <a:cxnLst/>
            <a:rect r="r" b="b" t="t" l="l"/>
            <a:pathLst>
              <a:path h="619658" w="694871">
                <a:moveTo>
                  <a:pt x="0" y="0"/>
                </a:moveTo>
                <a:lnTo>
                  <a:pt x="694871" y="0"/>
                </a:lnTo>
                <a:lnTo>
                  <a:pt x="694871" y="619658"/>
                </a:lnTo>
                <a:lnTo>
                  <a:pt x="0" y="619658"/>
                </a:lnTo>
                <a:lnTo>
                  <a:pt x="0" y="0"/>
                </a:lnTo>
                <a:close/>
              </a:path>
            </a:pathLst>
          </a:custGeom>
          <a:blipFill>
            <a:blip r:embed="rId77"/>
            <a:stretch>
              <a:fillRect l="0" t="-4428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1275809" y="7918481"/>
            <a:ext cx="1097637" cy="1186634"/>
          </a:xfrm>
          <a:custGeom>
            <a:avLst/>
            <a:gdLst/>
            <a:ahLst/>
            <a:cxnLst/>
            <a:rect r="r" b="b" t="t" l="l"/>
            <a:pathLst>
              <a:path h="1186634" w="1097637">
                <a:moveTo>
                  <a:pt x="0" y="0"/>
                </a:moveTo>
                <a:lnTo>
                  <a:pt x="1097637" y="0"/>
                </a:lnTo>
                <a:lnTo>
                  <a:pt x="1097637" y="1186634"/>
                </a:lnTo>
                <a:lnTo>
                  <a:pt x="0" y="1186634"/>
                </a:lnTo>
                <a:lnTo>
                  <a:pt x="0" y="0"/>
                </a:lnTo>
                <a:close/>
              </a:path>
            </a:pathLst>
          </a:custGeom>
          <a:blipFill>
            <a:blip r:embed="rId78">
              <a:extLs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-72344">
            <a:off x="12594190" y="2503046"/>
            <a:ext cx="131046" cy="238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12"/>
              </a:lnSpc>
              <a:spcBef>
                <a:spcPct val="0"/>
              </a:spcBef>
            </a:pPr>
            <a:r>
              <a:rPr lang="en-US" sz="1645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1</a:t>
            </a:r>
          </a:p>
        </p:txBody>
      </p:sp>
      <p:sp>
        <p:nvSpPr>
          <p:cNvPr name="TextBox 48" id="48"/>
          <p:cNvSpPr txBox="true"/>
          <p:nvPr/>
        </p:nvSpPr>
        <p:spPr>
          <a:xfrm rot="-72344">
            <a:off x="13276043" y="3712977"/>
            <a:ext cx="131046" cy="24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12"/>
              </a:lnSpc>
              <a:spcBef>
                <a:spcPct val="0"/>
              </a:spcBef>
            </a:pPr>
            <a:r>
              <a:rPr lang="en-US" sz="1645" strike="noStrike" u="none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2</a:t>
            </a:r>
          </a:p>
        </p:txBody>
      </p:sp>
      <p:sp>
        <p:nvSpPr>
          <p:cNvPr name="TextBox 49" id="49"/>
          <p:cNvSpPr txBox="true"/>
          <p:nvPr/>
        </p:nvSpPr>
        <p:spPr>
          <a:xfrm rot="-72344">
            <a:off x="12599255" y="5112661"/>
            <a:ext cx="131046" cy="24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12"/>
              </a:lnSpc>
              <a:spcBef>
                <a:spcPct val="0"/>
              </a:spcBef>
            </a:pPr>
            <a:r>
              <a:rPr lang="en-US" sz="1645" strike="noStrike" u="none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3</a:t>
            </a:r>
          </a:p>
        </p:txBody>
      </p:sp>
      <p:sp>
        <p:nvSpPr>
          <p:cNvPr name="TextBox 50" id="50"/>
          <p:cNvSpPr txBox="true"/>
          <p:nvPr/>
        </p:nvSpPr>
        <p:spPr>
          <a:xfrm rot="-72344">
            <a:off x="13315672" y="6386323"/>
            <a:ext cx="131046" cy="24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12"/>
              </a:lnSpc>
              <a:spcBef>
                <a:spcPct val="0"/>
              </a:spcBef>
            </a:pPr>
            <a:r>
              <a:rPr lang="en-US" sz="1645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4</a:t>
            </a:r>
          </a:p>
        </p:txBody>
      </p:sp>
      <p:sp>
        <p:nvSpPr>
          <p:cNvPr name="TextBox 51" id="51"/>
          <p:cNvSpPr txBox="true"/>
          <p:nvPr/>
        </p:nvSpPr>
        <p:spPr>
          <a:xfrm rot="-72344">
            <a:off x="12599255" y="7657079"/>
            <a:ext cx="131046" cy="240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12"/>
              </a:lnSpc>
              <a:spcBef>
                <a:spcPct val="0"/>
              </a:spcBef>
            </a:pPr>
            <a:r>
              <a:rPr lang="en-US" sz="1645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1374108" y="2359621"/>
            <a:ext cx="1129532" cy="403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1"/>
              </a:lnSpc>
            </a:pPr>
            <a:r>
              <a:rPr lang="en-US" sz="2307" b="true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Refuse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2721280" y="2157961"/>
            <a:ext cx="1796438" cy="343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98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Say no to use of harmful products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2886572" y="2522485"/>
            <a:ext cx="1889825" cy="48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2"/>
              </a:lnSpc>
            </a:pPr>
            <a:r>
              <a:rPr lang="en-US" sz="92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example: no trash </a:t>
            </a:r>
          </a:p>
          <a:p>
            <a:pPr algn="ctr">
              <a:lnSpc>
                <a:spcPts val="1292"/>
              </a:lnSpc>
            </a:pPr>
            <a:r>
              <a:rPr lang="en-US" sz="92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     no plastics</a:t>
            </a:r>
          </a:p>
          <a:p>
            <a:pPr algn="ctr">
              <a:lnSpc>
                <a:spcPts val="1292"/>
              </a:lnSpc>
            </a:pPr>
            <a:r>
              <a:rPr lang="en-US" sz="92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  no waste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3449231" y="3583129"/>
            <a:ext cx="1181612" cy="433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4"/>
              </a:lnSpc>
            </a:pPr>
            <a:r>
              <a:rPr lang="en-US" sz="2474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Reduce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1176140" y="3385118"/>
            <a:ext cx="1808744" cy="168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2"/>
              </a:lnSpc>
            </a:pPr>
            <a:r>
              <a:rPr lang="en-US" sz="98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use  less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1306440" y="3611704"/>
            <a:ext cx="1857164" cy="833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6"/>
              </a:lnSpc>
            </a:pPr>
            <a:r>
              <a:rPr lang="en-US" sz="94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example:   electricity</a:t>
            </a:r>
          </a:p>
          <a:p>
            <a:pPr algn="ctr">
              <a:lnSpc>
                <a:spcPts val="1316"/>
              </a:lnSpc>
            </a:pPr>
            <a:r>
              <a:rPr lang="en-US" sz="94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water</a:t>
            </a:r>
          </a:p>
          <a:p>
            <a:pPr algn="ctr">
              <a:lnSpc>
                <a:spcPts val="1316"/>
              </a:lnSpc>
            </a:pPr>
            <a:r>
              <a:rPr lang="en-US" sz="94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plastic </a:t>
            </a:r>
          </a:p>
          <a:p>
            <a:pPr algn="ctr">
              <a:lnSpc>
                <a:spcPts val="1316"/>
              </a:lnSpc>
            </a:pPr>
            <a:r>
              <a:rPr lang="en-US" sz="94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</a:t>
            </a:r>
          </a:p>
          <a:p>
            <a:pPr algn="ctr">
              <a:lnSpc>
                <a:spcPts val="1316"/>
              </a:lnSpc>
            </a:pPr>
          </a:p>
        </p:txBody>
      </p:sp>
      <p:sp>
        <p:nvSpPr>
          <p:cNvPr name="TextBox 58" id="58"/>
          <p:cNvSpPr txBox="true"/>
          <p:nvPr/>
        </p:nvSpPr>
        <p:spPr>
          <a:xfrm rot="0">
            <a:off x="11398984" y="4890207"/>
            <a:ext cx="1148630" cy="53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6"/>
              </a:lnSpc>
            </a:pPr>
            <a:r>
              <a:rPr lang="en-US" sz="3026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Reuse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664678" y="4805056"/>
            <a:ext cx="1935673" cy="156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9"/>
              </a:lnSpc>
            </a:pPr>
            <a:r>
              <a:rPr lang="en-US" sz="928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use something  again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2563233" y="5043640"/>
            <a:ext cx="1635723" cy="453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3"/>
              </a:lnSpc>
            </a:pPr>
            <a:r>
              <a:rPr lang="en-US" sz="86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example:    paper</a:t>
            </a:r>
          </a:p>
          <a:p>
            <a:pPr algn="ctr">
              <a:lnSpc>
                <a:spcPts val="1213"/>
              </a:lnSpc>
            </a:pPr>
            <a:r>
              <a:rPr lang="en-US" sz="86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      clothes</a:t>
            </a:r>
          </a:p>
          <a:p>
            <a:pPr algn="ctr">
              <a:lnSpc>
                <a:spcPts val="1213"/>
              </a:lnSpc>
            </a:pPr>
            <a:r>
              <a:rPr lang="en-US" sz="867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                     plastic bottle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3513873" y="6295777"/>
            <a:ext cx="1262524" cy="33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6"/>
              </a:lnSpc>
            </a:pPr>
            <a:r>
              <a:rPr lang="en-US" sz="1911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Repurpose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1590016" y="6132212"/>
            <a:ext cx="1544516" cy="27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5"/>
              </a:lnSpc>
            </a:pPr>
            <a:r>
              <a:rPr lang="en-US" sz="78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use something  again for                        different purpose 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1288020" y="6507661"/>
            <a:ext cx="1636083" cy="389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"/>
              </a:lnSpc>
            </a:pPr>
            <a:r>
              <a:rPr lang="en-US" sz="7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example:      old clothes</a:t>
            </a:r>
          </a:p>
          <a:p>
            <a:pPr algn="ctr">
              <a:lnSpc>
                <a:spcPts val="1053"/>
              </a:lnSpc>
            </a:pPr>
            <a:r>
              <a:rPr lang="en-US" sz="7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          cardboards</a:t>
            </a:r>
          </a:p>
          <a:p>
            <a:pPr algn="ctr">
              <a:lnSpc>
                <a:spcPts val="1053"/>
              </a:lnSpc>
            </a:pPr>
            <a:r>
              <a:rPr lang="en-US" sz="752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                 plastics botltes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1218451" y="7427844"/>
            <a:ext cx="1303885" cy="490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8"/>
              </a:lnSpc>
            </a:pPr>
            <a:r>
              <a:rPr lang="en-US" sz="2727" b="tru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Recycle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2849078" y="7356303"/>
            <a:ext cx="1585044" cy="276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z="799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make something new  by sorting trash 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2834282" y="7594627"/>
            <a:ext cx="2291923" cy="58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0"/>
              </a:lnSpc>
            </a:pPr>
            <a:r>
              <a:rPr lang="en-US" sz="8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example: paper</a:t>
            </a:r>
          </a:p>
          <a:p>
            <a:pPr algn="ctr">
              <a:lnSpc>
                <a:spcPts val="1170"/>
              </a:lnSpc>
            </a:pPr>
            <a:r>
              <a:rPr lang="en-US" sz="8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  plastic</a:t>
            </a:r>
          </a:p>
          <a:p>
            <a:pPr algn="ctr">
              <a:lnSpc>
                <a:spcPts val="1170"/>
              </a:lnSpc>
            </a:pPr>
            <a:r>
              <a:rPr lang="en-US" sz="8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glass</a:t>
            </a:r>
          </a:p>
          <a:p>
            <a:pPr algn="ctr">
              <a:lnSpc>
                <a:spcPts val="1170"/>
              </a:lnSpc>
            </a:pPr>
            <a:r>
              <a:rPr lang="en-US" sz="835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                         metal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269114" y="720901"/>
            <a:ext cx="6437216" cy="3999121"/>
          </a:xfrm>
          <a:custGeom>
            <a:avLst/>
            <a:gdLst/>
            <a:ahLst/>
            <a:cxnLst/>
            <a:rect r="r" b="b" t="t" l="l"/>
            <a:pathLst>
              <a:path h="3999121" w="6437216">
                <a:moveTo>
                  <a:pt x="0" y="0"/>
                </a:moveTo>
                <a:lnTo>
                  <a:pt x="6437217" y="0"/>
                </a:lnTo>
                <a:lnTo>
                  <a:pt x="6437217" y="3999121"/>
                </a:lnTo>
                <a:lnTo>
                  <a:pt x="0" y="3999121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6350243" y="6046421"/>
            <a:ext cx="4631467" cy="3311499"/>
          </a:xfrm>
          <a:custGeom>
            <a:avLst/>
            <a:gdLst/>
            <a:ahLst/>
            <a:cxnLst/>
            <a:rect r="r" b="b" t="t" l="l"/>
            <a:pathLst>
              <a:path h="3311499" w="4631467">
                <a:moveTo>
                  <a:pt x="0" y="0"/>
                </a:moveTo>
                <a:lnTo>
                  <a:pt x="4631468" y="0"/>
                </a:lnTo>
                <a:lnTo>
                  <a:pt x="4631468" y="3311499"/>
                </a:lnTo>
                <a:lnTo>
                  <a:pt x="0" y="3311499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595693" y="2063226"/>
            <a:ext cx="5784059" cy="2290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Considering what we have learnt so far, can you say how to be  more sustainable with simple changes?</a:t>
            </a:r>
          </a:p>
          <a:p>
            <a:pPr algn="ctr">
              <a:lnSpc>
                <a:spcPts val="448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3265270" y="5087455"/>
            <a:ext cx="10801413" cy="688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362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Get into groups of 2-3 and brainstorm on the topic 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575964">
            <a:off x="4313300" y="282792"/>
            <a:ext cx="1466823" cy="1268802"/>
          </a:xfrm>
          <a:custGeom>
            <a:avLst/>
            <a:gdLst/>
            <a:ahLst/>
            <a:cxnLst/>
            <a:rect r="r" b="b" t="t" l="l"/>
            <a:pathLst>
              <a:path h="1268802" w="1466823">
                <a:moveTo>
                  <a:pt x="0" y="0"/>
                </a:moveTo>
                <a:lnTo>
                  <a:pt x="1466823" y="0"/>
                </a:lnTo>
                <a:lnTo>
                  <a:pt x="1466823" y="1268802"/>
                </a:lnTo>
                <a:lnTo>
                  <a:pt x="0" y="1268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86550" y="1598010"/>
            <a:ext cx="13114900" cy="8229600"/>
          </a:xfrm>
          <a:custGeom>
            <a:avLst/>
            <a:gdLst/>
            <a:ahLst/>
            <a:cxnLst/>
            <a:rect r="r" b="b" t="t" l="l"/>
            <a:pathLst>
              <a:path h="8229600" w="13114900">
                <a:moveTo>
                  <a:pt x="0" y="0"/>
                </a:moveTo>
                <a:lnTo>
                  <a:pt x="13114900" y="0"/>
                </a:lnTo>
                <a:lnTo>
                  <a:pt x="13114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733754" y="236377"/>
            <a:ext cx="1051092" cy="1432494"/>
          </a:xfrm>
          <a:custGeom>
            <a:avLst/>
            <a:gdLst/>
            <a:ahLst/>
            <a:cxnLst/>
            <a:rect r="r" b="b" t="t" l="l"/>
            <a:pathLst>
              <a:path h="1432494" w="1051092">
                <a:moveTo>
                  <a:pt x="0" y="0"/>
                </a:moveTo>
                <a:lnTo>
                  <a:pt x="1051092" y="0"/>
                </a:lnTo>
                <a:lnTo>
                  <a:pt x="1051092" y="1432494"/>
                </a:lnTo>
                <a:lnTo>
                  <a:pt x="0" y="1432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80782" y="521988"/>
            <a:ext cx="10801413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165016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SUSTAINABILITY HUNT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8147" y="7414689"/>
            <a:ext cx="2024965" cy="1457975"/>
          </a:xfrm>
          <a:custGeom>
            <a:avLst/>
            <a:gdLst/>
            <a:ahLst/>
            <a:cxnLst/>
            <a:rect r="r" b="b" t="t" l="l"/>
            <a:pathLst>
              <a:path h="1457975" w="2024965">
                <a:moveTo>
                  <a:pt x="0" y="0"/>
                </a:moveTo>
                <a:lnTo>
                  <a:pt x="2024965" y="0"/>
                </a:lnTo>
                <a:lnTo>
                  <a:pt x="2024965" y="1457975"/>
                </a:lnTo>
                <a:lnTo>
                  <a:pt x="0" y="1457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19328" y="7414689"/>
            <a:ext cx="1968386" cy="1417238"/>
          </a:xfrm>
          <a:custGeom>
            <a:avLst/>
            <a:gdLst/>
            <a:ahLst/>
            <a:cxnLst/>
            <a:rect r="r" b="b" t="t" l="l"/>
            <a:pathLst>
              <a:path h="1417238" w="1968386">
                <a:moveTo>
                  <a:pt x="0" y="0"/>
                </a:moveTo>
                <a:lnTo>
                  <a:pt x="1968386" y="0"/>
                </a:lnTo>
                <a:lnTo>
                  <a:pt x="1968386" y="1417237"/>
                </a:lnTo>
                <a:lnTo>
                  <a:pt x="0" y="1417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76916" y="523809"/>
            <a:ext cx="3742412" cy="3742412"/>
          </a:xfrm>
          <a:custGeom>
            <a:avLst/>
            <a:gdLst/>
            <a:ahLst/>
            <a:cxnLst/>
            <a:rect r="r" b="b" t="t" l="l"/>
            <a:pathLst>
              <a:path h="3742412" w="3742412">
                <a:moveTo>
                  <a:pt x="0" y="0"/>
                </a:moveTo>
                <a:lnTo>
                  <a:pt x="3742412" y="0"/>
                </a:lnTo>
                <a:lnTo>
                  <a:pt x="3742412" y="3742412"/>
                </a:lnTo>
                <a:lnTo>
                  <a:pt x="0" y="3742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327407" y="4332420"/>
            <a:ext cx="10801413" cy="2402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If you have a sustainable life style, you pay attention to hygiene. You have long showers everyday.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06817" y="7083027"/>
            <a:ext cx="1761758" cy="1268466"/>
          </a:xfrm>
          <a:custGeom>
            <a:avLst/>
            <a:gdLst/>
            <a:ahLst/>
            <a:cxnLst/>
            <a:rect r="r" b="b" t="t" l="l"/>
            <a:pathLst>
              <a:path h="1268466" w="1761758">
                <a:moveTo>
                  <a:pt x="0" y="0"/>
                </a:moveTo>
                <a:lnTo>
                  <a:pt x="1761758" y="0"/>
                </a:lnTo>
                <a:lnTo>
                  <a:pt x="1761758" y="1268465"/>
                </a:lnTo>
                <a:lnTo>
                  <a:pt x="0" y="1268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44825" y="7315571"/>
            <a:ext cx="654039" cy="731791"/>
          </a:xfrm>
          <a:custGeom>
            <a:avLst/>
            <a:gdLst/>
            <a:ahLst/>
            <a:cxnLst/>
            <a:rect r="r" b="b" t="t" l="l"/>
            <a:pathLst>
              <a:path h="731791" w="654039">
                <a:moveTo>
                  <a:pt x="0" y="0"/>
                </a:moveTo>
                <a:lnTo>
                  <a:pt x="654039" y="0"/>
                </a:lnTo>
                <a:lnTo>
                  <a:pt x="654039" y="731791"/>
                </a:lnTo>
                <a:lnTo>
                  <a:pt x="0" y="731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075114" y="6940152"/>
            <a:ext cx="6196430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These people don’t waste water. They usually have short showers.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431501" y="4861672"/>
            <a:ext cx="1284004" cy="924483"/>
          </a:xfrm>
          <a:custGeom>
            <a:avLst/>
            <a:gdLst/>
            <a:ahLst/>
            <a:cxnLst/>
            <a:rect r="r" b="b" t="t" l="l"/>
            <a:pathLst>
              <a:path h="924483" w="1284004">
                <a:moveTo>
                  <a:pt x="0" y="0"/>
                </a:moveTo>
                <a:lnTo>
                  <a:pt x="1284005" y="0"/>
                </a:lnTo>
                <a:lnTo>
                  <a:pt x="1284005" y="924483"/>
                </a:lnTo>
                <a:lnTo>
                  <a:pt x="0" y="924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04140" y="4861672"/>
            <a:ext cx="1248128" cy="898652"/>
          </a:xfrm>
          <a:custGeom>
            <a:avLst/>
            <a:gdLst/>
            <a:ahLst/>
            <a:cxnLst/>
            <a:rect r="r" b="b" t="t" l="l"/>
            <a:pathLst>
              <a:path h="898652" w="1248128">
                <a:moveTo>
                  <a:pt x="0" y="0"/>
                </a:moveTo>
                <a:lnTo>
                  <a:pt x="1248128" y="0"/>
                </a:lnTo>
                <a:lnTo>
                  <a:pt x="1248128" y="898652"/>
                </a:lnTo>
                <a:lnTo>
                  <a:pt x="0" y="898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31125" y="492253"/>
            <a:ext cx="2373016" cy="2373016"/>
          </a:xfrm>
          <a:custGeom>
            <a:avLst/>
            <a:gdLst/>
            <a:ahLst/>
            <a:cxnLst/>
            <a:rect r="r" b="b" t="t" l="l"/>
            <a:pathLst>
              <a:path h="2373016" w="2373016">
                <a:moveTo>
                  <a:pt x="0" y="0"/>
                </a:moveTo>
                <a:lnTo>
                  <a:pt x="2373015" y="0"/>
                </a:lnTo>
                <a:lnTo>
                  <a:pt x="2373015" y="2373016"/>
                </a:lnTo>
                <a:lnTo>
                  <a:pt x="0" y="23730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87696" y="2901659"/>
            <a:ext cx="6849038" cy="1529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5"/>
              </a:lnSpc>
            </a:pPr>
            <a:r>
              <a:rPr lang="en-US" sz="278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If you have a sustainable life style, you pay attention to hygiene. You have long showers everyday.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8147" y="7414689"/>
            <a:ext cx="2024965" cy="1457975"/>
          </a:xfrm>
          <a:custGeom>
            <a:avLst/>
            <a:gdLst/>
            <a:ahLst/>
            <a:cxnLst/>
            <a:rect r="r" b="b" t="t" l="l"/>
            <a:pathLst>
              <a:path h="1457975" w="2024965">
                <a:moveTo>
                  <a:pt x="0" y="0"/>
                </a:moveTo>
                <a:lnTo>
                  <a:pt x="2024965" y="0"/>
                </a:lnTo>
                <a:lnTo>
                  <a:pt x="2024965" y="1457975"/>
                </a:lnTo>
                <a:lnTo>
                  <a:pt x="0" y="1457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19328" y="7414689"/>
            <a:ext cx="1968386" cy="1417238"/>
          </a:xfrm>
          <a:custGeom>
            <a:avLst/>
            <a:gdLst/>
            <a:ahLst/>
            <a:cxnLst/>
            <a:rect r="r" b="b" t="t" l="l"/>
            <a:pathLst>
              <a:path h="1417238" w="1968386">
                <a:moveTo>
                  <a:pt x="0" y="0"/>
                </a:moveTo>
                <a:lnTo>
                  <a:pt x="1968386" y="0"/>
                </a:lnTo>
                <a:lnTo>
                  <a:pt x="1968386" y="1417237"/>
                </a:lnTo>
                <a:lnTo>
                  <a:pt x="0" y="1417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77008" y="1917983"/>
            <a:ext cx="1212207" cy="2406367"/>
          </a:xfrm>
          <a:custGeom>
            <a:avLst/>
            <a:gdLst/>
            <a:ahLst/>
            <a:cxnLst/>
            <a:rect r="r" b="b" t="t" l="l"/>
            <a:pathLst>
              <a:path h="2406367" w="1212207">
                <a:moveTo>
                  <a:pt x="0" y="0"/>
                </a:moveTo>
                <a:lnTo>
                  <a:pt x="1212208" y="0"/>
                </a:lnTo>
                <a:lnTo>
                  <a:pt x="1212208" y="2406367"/>
                </a:lnTo>
                <a:lnTo>
                  <a:pt x="0" y="2406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357386" y="1917983"/>
            <a:ext cx="2446135" cy="2317157"/>
          </a:xfrm>
          <a:custGeom>
            <a:avLst/>
            <a:gdLst/>
            <a:ahLst/>
            <a:cxnLst/>
            <a:rect r="r" b="b" t="t" l="l"/>
            <a:pathLst>
              <a:path h="2317157" w="2446135">
                <a:moveTo>
                  <a:pt x="0" y="0"/>
                </a:moveTo>
                <a:lnTo>
                  <a:pt x="2446135" y="0"/>
                </a:lnTo>
                <a:lnTo>
                  <a:pt x="2446135" y="2317157"/>
                </a:lnTo>
                <a:lnTo>
                  <a:pt x="0" y="2317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43406" y="4972050"/>
            <a:ext cx="10801413" cy="1621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These people prefer walking or riding a bike instead of travelling by car.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03711" y="4235769"/>
            <a:ext cx="1260738" cy="907731"/>
          </a:xfrm>
          <a:custGeom>
            <a:avLst/>
            <a:gdLst/>
            <a:ahLst/>
            <a:cxnLst/>
            <a:rect r="r" b="b" t="t" l="l"/>
            <a:pathLst>
              <a:path h="907731" w="1260738">
                <a:moveTo>
                  <a:pt x="0" y="0"/>
                </a:moveTo>
                <a:lnTo>
                  <a:pt x="1260738" y="0"/>
                </a:lnTo>
                <a:lnTo>
                  <a:pt x="1260738" y="907731"/>
                </a:lnTo>
                <a:lnTo>
                  <a:pt x="0" y="907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617049" y="4235769"/>
            <a:ext cx="1225512" cy="882368"/>
          </a:xfrm>
          <a:custGeom>
            <a:avLst/>
            <a:gdLst/>
            <a:ahLst/>
            <a:cxnLst/>
            <a:rect r="r" b="b" t="t" l="l"/>
            <a:pathLst>
              <a:path h="882368" w="1225512">
                <a:moveTo>
                  <a:pt x="0" y="0"/>
                </a:moveTo>
                <a:lnTo>
                  <a:pt x="1225512" y="0"/>
                </a:lnTo>
                <a:lnTo>
                  <a:pt x="1225512" y="882368"/>
                </a:lnTo>
                <a:lnTo>
                  <a:pt x="0" y="882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87091" y="813534"/>
            <a:ext cx="754717" cy="1498198"/>
          </a:xfrm>
          <a:custGeom>
            <a:avLst/>
            <a:gdLst/>
            <a:ahLst/>
            <a:cxnLst/>
            <a:rect r="r" b="b" t="t" l="l"/>
            <a:pathLst>
              <a:path h="1498198" w="754717">
                <a:moveTo>
                  <a:pt x="0" y="0"/>
                </a:moveTo>
                <a:lnTo>
                  <a:pt x="754717" y="0"/>
                </a:lnTo>
                <a:lnTo>
                  <a:pt x="754717" y="1498198"/>
                </a:lnTo>
                <a:lnTo>
                  <a:pt x="0" y="1498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06848" y="813534"/>
            <a:ext cx="1522957" cy="1442656"/>
          </a:xfrm>
          <a:custGeom>
            <a:avLst/>
            <a:gdLst/>
            <a:ahLst/>
            <a:cxnLst/>
            <a:rect r="r" b="b" t="t" l="l"/>
            <a:pathLst>
              <a:path h="1442656" w="1522957">
                <a:moveTo>
                  <a:pt x="0" y="0"/>
                </a:moveTo>
                <a:lnTo>
                  <a:pt x="1522957" y="0"/>
                </a:lnTo>
                <a:lnTo>
                  <a:pt x="1522957" y="1442656"/>
                </a:lnTo>
                <a:lnTo>
                  <a:pt x="0" y="14426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289868" y="6495511"/>
            <a:ext cx="2024965" cy="1457975"/>
          </a:xfrm>
          <a:custGeom>
            <a:avLst/>
            <a:gdLst/>
            <a:ahLst/>
            <a:cxnLst/>
            <a:rect r="r" b="b" t="t" l="l"/>
            <a:pathLst>
              <a:path h="1457975" w="2024965">
                <a:moveTo>
                  <a:pt x="0" y="0"/>
                </a:moveTo>
                <a:lnTo>
                  <a:pt x="2024965" y="0"/>
                </a:lnTo>
                <a:lnTo>
                  <a:pt x="2024965" y="1457975"/>
                </a:lnTo>
                <a:lnTo>
                  <a:pt x="0" y="1457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33698" y="6858603"/>
            <a:ext cx="654039" cy="731791"/>
          </a:xfrm>
          <a:custGeom>
            <a:avLst/>
            <a:gdLst/>
            <a:ahLst/>
            <a:cxnLst/>
            <a:rect r="r" b="b" t="t" l="l"/>
            <a:pathLst>
              <a:path h="731791" w="654039">
                <a:moveTo>
                  <a:pt x="0" y="0"/>
                </a:moveTo>
                <a:lnTo>
                  <a:pt x="654038" y="0"/>
                </a:lnTo>
                <a:lnTo>
                  <a:pt x="654038" y="731791"/>
                </a:lnTo>
                <a:lnTo>
                  <a:pt x="0" y="7317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398378" y="2716957"/>
            <a:ext cx="6724932" cy="1007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5"/>
              </a:lnSpc>
            </a:pPr>
            <a:r>
              <a:rPr lang="en-US" sz="273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These people prefer walking or riding a bike instead of travelling by car.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21498" y="6170081"/>
            <a:ext cx="7803623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walk or ride a bike. For long distances, they prefer public transportation to private cars.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8147" y="7414689"/>
            <a:ext cx="2024965" cy="1457975"/>
          </a:xfrm>
          <a:custGeom>
            <a:avLst/>
            <a:gdLst/>
            <a:ahLst/>
            <a:cxnLst/>
            <a:rect r="r" b="b" t="t" l="l"/>
            <a:pathLst>
              <a:path h="1457975" w="2024965">
                <a:moveTo>
                  <a:pt x="0" y="0"/>
                </a:moveTo>
                <a:lnTo>
                  <a:pt x="2024965" y="0"/>
                </a:lnTo>
                <a:lnTo>
                  <a:pt x="2024965" y="1457975"/>
                </a:lnTo>
                <a:lnTo>
                  <a:pt x="0" y="1457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19328" y="7414689"/>
            <a:ext cx="1968386" cy="1417238"/>
          </a:xfrm>
          <a:custGeom>
            <a:avLst/>
            <a:gdLst/>
            <a:ahLst/>
            <a:cxnLst/>
            <a:rect r="r" b="b" t="t" l="l"/>
            <a:pathLst>
              <a:path h="1417238" w="1968386">
                <a:moveTo>
                  <a:pt x="0" y="0"/>
                </a:moveTo>
                <a:lnTo>
                  <a:pt x="1968386" y="0"/>
                </a:lnTo>
                <a:lnTo>
                  <a:pt x="1968386" y="1417237"/>
                </a:lnTo>
                <a:lnTo>
                  <a:pt x="0" y="1417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83112" y="1349012"/>
            <a:ext cx="2659088" cy="2759431"/>
          </a:xfrm>
          <a:custGeom>
            <a:avLst/>
            <a:gdLst/>
            <a:ahLst/>
            <a:cxnLst/>
            <a:rect r="r" b="b" t="t" l="l"/>
            <a:pathLst>
              <a:path h="2759431" w="2659088">
                <a:moveTo>
                  <a:pt x="0" y="0"/>
                </a:moveTo>
                <a:lnTo>
                  <a:pt x="2659088" y="0"/>
                </a:lnTo>
                <a:lnTo>
                  <a:pt x="2659088" y="2759431"/>
                </a:lnTo>
                <a:lnTo>
                  <a:pt x="0" y="2759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43406" y="4467159"/>
            <a:ext cx="10801413" cy="1621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People with sustainable life love doing shopping and they buy what’s trendy.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72601" y="7343105"/>
            <a:ext cx="1761758" cy="1268466"/>
          </a:xfrm>
          <a:custGeom>
            <a:avLst/>
            <a:gdLst/>
            <a:ahLst/>
            <a:cxnLst/>
            <a:rect r="r" b="b" t="t" l="l"/>
            <a:pathLst>
              <a:path h="1268466" w="1761758">
                <a:moveTo>
                  <a:pt x="0" y="0"/>
                </a:moveTo>
                <a:lnTo>
                  <a:pt x="1761758" y="0"/>
                </a:lnTo>
                <a:lnTo>
                  <a:pt x="1761758" y="1268466"/>
                </a:lnTo>
                <a:lnTo>
                  <a:pt x="0" y="126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10609" y="7575650"/>
            <a:ext cx="654039" cy="731791"/>
          </a:xfrm>
          <a:custGeom>
            <a:avLst/>
            <a:gdLst/>
            <a:ahLst/>
            <a:cxnLst/>
            <a:rect r="r" b="b" t="t" l="l"/>
            <a:pathLst>
              <a:path h="731791" w="654039">
                <a:moveTo>
                  <a:pt x="0" y="0"/>
                </a:moveTo>
                <a:lnTo>
                  <a:pt x="654039" y="0"/>
                </a:lnTo>
                <a:lnTo>
                  <a:pt x="654039" y="731791"/>
                </a:lnTo>
                <a:lnTo>
                  <a:pt x="0" y="731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944014" y="6943725"/>
            <a:ext cx="6196430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These people adopt 5 Rs. So they usually reuse and shop rarely.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268274" y="4478094"/>
            <a:ext cx="1282821" cy="923631"/>
          </a:xfrm>
          <a:custGeom>
            <a:avLst/>
            <a:gdLst/>
            <a:ahLst/>
            <a:cxnLst/>
            <a:rect r="r" b="b" t="t" l="l"/>
            <a:pathLst>
              <a:path h="923631" w="1282821">
                <a:moveTo>
                  <a:pt x="0" y="0"/>
                </a:moveTo>
                <a:lnTo>
                  <a:pt x="1282820" y="0"/>
                </a:lnTo>
                <a:lnTo>
                  <a:pt x="1282820" y="923631"/>
                </a:lnTo>
                <a:lnTo>
                  <a:pt x="0" y="9236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37895" y="4478094"/>
            <a:ext cx="1246977" cy="897824"/>
          </a:xfrm>
          <a:custGeom>
            <a:avLst/>
            <a:gdLst/>
            <a:ahLst/>
            <a:cxnLst/>
            <a:rect r="r" b="b" t="t" l="l"/>
            <a:pathLst>
              <a:path h="897824" w="1246977">
                <a:moveTo>
                  <a:pt x="0" y="0"/>
                </a:moveTo>
                <a:lnTo>
                  <a:pt x="1246977" y="0"/>
                </a:lnTo>
                <a:lnTo>
                  <a:pt x="1246977" y="897824"/>
                </a:lnTo>
                <a:lnTo>
                  <a:pt x="0" y="897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51094" y="635473"/>
            <a:ext cx="1684539" cy="1748106"/>
          </a:xfrm>
          <a:custGeom>
            <a:avLst/>
            <a:gdLst/>
            <a:ahLst/>
            <a:cxnLst/>
            <a:rect r="r" b="b" t="t" l="l"/>
            <a:pathLst>
              <a:path h="1748106" w="1684539">
                <a:moveTo>
                  <a:pt x="0" y="0"/>
                </a:moveTo>
                <a:lnTo>
                  <a:pt x="1684539" y="0"/>
                </a:lnTo>
                <a:lnTo>
                  <a:pt x="1684539" y="1748106"/>
                </a:lnTo>
                <a:lnTo>
                  <a:pt x="0" y="17481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45331" y="2605141"/>
            <a:ext cx="6842722" cy="103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2787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People with sustainable life love doing shopping and they buy what’s trendy.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8147" y="7414689"/>
            <a:ext cx="2024965" cy="1457975"/>
          </a:xfrm>
          <a:custGeom>
            <a:avLst/>
            <a:gdLst/>
            <a:ahLst/>
            <a:cxnLst/>
            <a:rect r="r" b="b" t="t" l="l"/>
            <a:pathLst>
              <a:path h="1457975" w="2024965">
                <a:moveTo>
                  <a:pt x="0" y="0"/>
                </a:moveTo>
                <a:lnTo>
                  <a:pt x="2024965" y="0"/>
                </a:lnTo>
                <a:lnTo>
                  <a:pt x="2024965" y="1457975"/>
                </a:lnTo>
                <a:lnTo>
                  <a:pt x="0" y="1457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19328" y="7414689"/>
            <a:ext cx="1968386" cy="1417238"/>
          </a:xfrm>
          <a:custGeom>
            <a:avLst/>
            <a:gdLst/>
            <a:ahLst/>
            <a:cxnLst/>
            <a:rect r="r" b="b" t="t" l="l"/>
            <a:pathLst>
              <a:path h="1417238" w="1968386">
                <a:moveTo>
                  <a:pt x="0" y="0"/>
                </a:moveTo>
                <a:lnTo>
                  <a:pt x="1968386" y="0"/>
                </a:lnTo>
                <a:lnTo>
                  <a:pt x="1968386" y="1417237"/>
                </a:lnTo>
                <a:lnTo>
                  <a:pt x="0" y="1417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33713" y="1902762"/>
            <a:ext cx="2489682" cy="2489682"/>
          </a:xfrm>
          <a:custGeom>
            <a:avLst/>
            <a:gdLst/>
            <a:ahLst/>
            <a:cxnLst/>
            <a:rect r="r" b="b" t="t" l="l"/>
            <a:pathLst>
              <a:path h="2489682" w="2489682">
                <a:moveTo>
                  <a:pt x="0" y="0"/>
                </a:moveTo>
                <a:lnTo>
                  <a:pt x="2489682" y="0"/>
                </a:lnTo>
                <a:lnTo>
                  <a:pt x="2489682" y="2489682"/>
                </a:lnTo>
                <a:lnTo>
                  <a:pt x="0" y="24896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522688" y="4972050"/>
            <a:ext cx="10801413" cy="84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prefer energy efficient appliances.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677066" y="368731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5" y="0"/>
                </a:lnTo>
                <a:lnTo>
                  <a:pt x="1438105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19664" y="1022391"/>
            <a:ext cx="2379882" cy="2379882"/>
          </a:xfrm>
          <a:custGeom>
            <a:avLst/>
            <a:gdLst/>
            <a:ahLst/>
            <a:cxnLst/>
            <a:rect r="r" b="b" t="t" l="l"/>
            <a:pathLst>
              <a:path h="2379882" w="2379882">
                <a:moveTo>
                  <a:pt x="0" y="0"/>
                </a:moveTo>
                <a:lnTo>
                  <a:pt x="2379882" y="0"/>
                </a:lnTo>
                <a:lnTo>
                  <a:pt x="2379882" y="2379882"/>
                </a:lnTo>
                <a:lnTo>
                  <a:pt x="0" y="2379882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975268" y="1032544"/>
            <a:ext cx="2377408" cy="2377408"/>
          </a:xfrm>
          <a:custGeom>
            <a:avLst/>
            <a:gdLst/>
            <a:ahLst/>
            <a:cxnLst/>
            <a:rect r="r" b="b" t="t" l="l"/>
            <a:pathLst>
              <a:path h="2377408" w="2377408">
                <a:moveTo>
                  <a:pt x="0" y="0"/>
                </a:moveTo>
                <a:lnTo>
                  <a:pt x="2377409" y="0"/>
                </a:lnTo>
                <a:lnTo>
                  <a:pt x="2377409" y="2377408"/>
                </a:lnTo>
                <a:lnTo>
                  <a:pt x="0" y="2377408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476502" y="1051594"/>
            <a:ext cx="2358358" cy="2358358"/>
          </a:xfrm>
          <a:custGeom>
            <a:avLst/>
            <a:gdLst/>
            <a:ahLst/>
            <a:cxnLst/>
            <a:rect r="r" b="b" t="t" l="l"/>
            <a:pathLst>
              <a:path h="2358358" w="2358358">
                <a:moveTo>
                  <a:pt x="0" y="0"/>
                </a:moveTo>
                <a:lnTo>
                  <a:pt x="2358358" y="0"/>
                </a:lnTo>
                <a:lnTo>
                  <a:pt x="2358358" y="2358358"/>
                </a:lnTo>
                <a:lnTo>
                  <a:pt x="0" y="2358358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999965" y="1032544"/>
            <a:ext cx="2369729" cy="2369729"/>
          </a:xfrm>
          <a:custGeom>
            <a:avLst/>
            <a:gdLst/>
            <a:ahLst/>
            <a:cxnLst/>
            <a:rect r="r" b="b" t="t" l="l"/>
            <a:pathLst>
              <a:path h="2369729" w="2369729">
                <a:moveTo>
                  <a:pt x="0" y="0"/>
                </a:moveTo>
                <a:lnTo>
                  <a:pt x="2369729" y="0"/>
                </a:lnTo>
                <a:lnTo>
                  <a:pt x="2369729" y="2369729"/>
                </a:lnTo>
                <a:lnTo>
                  <a:pt x="0" y="2369729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531619" y="1022391"/>
            <a:ext cx="2387561" cy="2387561"/>
          </a:xfrm>
          <a:custGeom>
            <a:avLst/>
            <a:gdLst/>
            <a:ahLst/>
            <a:cxnLst/>
            <a:rect r="r" b="b" t="t" l="l"/>
            <a:pathLst>
              <a:path h="2387561" w="2387561">
                <a:moveTo>
                  <a:pt x="0" y="0"/>
                </a:moveTo>
                <a:lnTo>
                  <a:pt x="2387561" y="0"/>
                </a:lnTo>
                <a:lnTo>
                  <a:pt x="2387561" y="2387561"/>
                </a:lnTo>
                <a:lnTo>
                  <a:pt x="0" y="2387561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4081105" y="1022391"/>
            <a:ext cx="2374171" cy="2374171"/>
          </a:xfrm>
          <a:custGeom>
            <a:avLst/>
            <a:gdLst/>
            <a:ahLst/>
            <a:cxnLst/>
            <a:rect r="r" b="b" t="t" l="l"/>
            <a:pathLst>
              <a:path h="2374171" w="2374171">
                <a:moveTo>
                  <a:pt x="0" y="0"/>
                </a:moveTo>
                <a:lnTo>
                  <a:pt x="2374171" y="0"/>
                </a:lnTo>
                <a:lnTo>
                  <a:pt x="2374171" y="2374171"/>
                </a:lnTo>
                <a:lnTo>
                  <a:pt x="0" y="2374171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410139" y="3861198"/>
            <a:ext cx="2374171" cy="2374171"/>
          </a:xfrm>
          <a:custGeom>
            <a:avLst/>
            <a:gdLst/>
            <a:ahLst/>
            <a:cxnLst/>
            <a:rect r="r" b="b" t="t" l="l"/>
            <a:pathLst>
              <a:path h="2374171" w="2374171">
                <a:moveTo>
                  <a:pt x="0" y="0"/>
                </a:moveTo>
                <a:lnTo>
                  <a:pt x="2374171" y="0"/>
                </a:lnTo>
                <a:lnTo>
                  <a:pt x="2374171" y="2374171"/>
                </a:lnTo>
                <a:lnTo>
                  <a:pt x="0" y="2374171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922681" y="3861198"/>
            <a:ext cx="2374171" cy="2374171"/>
          </a:xfrm>
          <a:custGeom>
            <a:avLst/>
            <a:gdLst/>
            <a:ahLst/>
            <a:cxnLst/>
            <a:rect r="r" b="b" t="t" l="l"/>
            <a:pathLst>
              <a:path h="2374171" w="2374171">
                <a:moveTo>
                  <a:pt x="0" y="0"/>
                </a:moveTo>
                <a:lnTo>
                  <a:pt x="2374171" y="0"/>
                </a:lnTo>
                <a:lnTo>
                  <a:pt x="2374171" y="2374171"/>
                </a:lnTo>
                <a:lnTo>
                  <a:pt x="0" y="2374171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6447984" y="3861198"/>
            <a:ext cx="2374171" cy="2374171"/>
          </a:xfrm>
          <a:custGeom>
            <a:avLst/>
            <a:gdLst/>
            <a:ahLst/>
            <a:cxnLst/>
            <a:rect r="r" b="b" t="t" l="l"/>
            <a:pathLst>
              <a:path h="2374171" w="2374171">
                <a:moveTo>
                  <a:pt x="0" y="0"/>
                </a:moveTo>
                <a:lnTo>
                  <a:pt x="2374171" y="0"/>
                </a:lnTo>
                <a:lnTo>
                  <a:pt x="2374171" y="2374171"/>
                </a:lnTo>
                <a:lnTo>
                  <a:pt x="0" y="2374171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982462" y="3861198"/>
            <a:ext cx="2377707" cy="2377707"/>
          </a:xfrm>
          <a:custGeom>
            <a:avLst/>
            <a:gdLst/>
            <a:ahLst/>
            <a:cxnLst/>
            <a:rect r="r" b="b" t="t" l="l"/>
            <a:pathLst>
              <a:path h="2377707" w="2377707">
                <a:moveTo>
                  <a:pt x="0" y="0"/>
                </a:moveTo>
                <a:lnTo>
                  <a:pt x="2377707" y="0"/>
                </a:lnTo>
                <a:lnTo>
                  <a:pt x="2377707" y="2377707"/>
                </a:lnTo>
                <a:lnTo>
                  <a:pt x="0" y="2377707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1512569" y="3861198"/>
            <a:ext cx="2392345" cy="2392345"/>
          </a:xfrm>
          <a:custGeom>
            <a:avLst/>
            <a:gdLst/>
            <a:ahLst/>
            <a:cxnLst/>
            <a:rect r="r" b="b" t="t" l="l"/>
            <a:pathLst>
              <a:path h="2392345" w="2392345">
                <a:moveTo>
                  <a:pt x="0" y="0"/>
                </a:moveTo>
                <a:lnTo>
                  <a:pt x="2392345" y="0"/>
                </a:lnTo>
                <a:lnTo>
                  <a:pt x="2392345" y="2392346"/>
                </a:lnTo>
                <a:lnTo>
                  <a:pt x="0" y="2392346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133514" y="3831770"/>
            <a:ext cx="2403600" cy="2403600"/>
          </a:xfrm>
          <a:custGeom>
            <a:avLst/>
            <a:gdLst/>
            <a:ahLst/>
            <a:cxnLst/>
            <a:rect r="r" b="b" t="t" l="l"/>
            <a:pathLst>
              <a:path h="2403600" w="2403600">
                <a:moveTo>
                  <a:pt x="0" y="0"/>
                </a:moveTo>
                <a:lnTo>
                  <a:pt x="2403600" y="0"/>
                </a:lnTo>
                <a:lnTo>
                  <a:pt x="2403600" y="2403599"/>
                </a:lnTo>
                <a:lnTo>
                  <a:pt x="0" y="2403599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895677" y="6635820"/>
            <a:ext cx="2376505" cy="2376505"/>
          </a:xfrm>
          <a:custGeom>
            <a:avLst/>
            <a:gdLst/>
            <a:ahLst/>
            <a:cxnLst/>
            <a:rect r="r" b="b" t="t" l="l"/>
            <a:pathLst>
              <a:path h="2376505" w="2376505">
                <a:moveTo>
                  <a:pt x="0" y="0"/>
                </a:moveTo>
                <a:lnTo>
                  <a:pt x="2376505" y="0"/>
                </a:lnTo>
                <a:lnTo>
                  <a:pt x="2376505" y="2376506"/>
                </a:lnTo>
                <a:lnTo>
                  <a:pt x="0" y="2376506"/>
                </a:lnTo>
                <a:lnTo>
                  <a:pt x="0" y="0"/>
                </a:lnTo>
                <a:close/>
              </a:path>
            </a:pathLst>
          </a:custGeom>
          <a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4653182" y="6619184"/>
            <a:ext cx="2377408" cy="2377408"/>
          </a:xfrm>
          <a:custGeom>
            <a:avLst/>
            <a:gdLst/>
            <a:ahLst/>
            <a:cxnLst/>
            <a:rect r="r" b="b" t="t" l="l"/>
            <a:pathLst>
              <a:path h="2377408" w="2377408">
                <a:moveTo>
                  <a:pt x="0" y="0"/>
                </a:moveTo>
                <a:lnTo>
                  <a:pt x="2377409" y="0"/>
                </a:lnTo>
                <a:lnTo>
                  <a:pt x="2377409" y="2377408"/>
                </a:lnTo>
                <a:lnTo>
                  <a:pt x="0" y="2377408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7411591" y="6620087"/>
            <a:ext cx="2392239" cy="2392239"/>
          </a:xfrm>
          <a:custGeom>
            <a:avLst/>
            <a:gdLst/>
            <a:ahLst/>
            <a:cxnLst/>
            <a:rect r="r" b="b" t="t" l="l"/>
            <a:pathLst>
              <a:path h="2392239" w="2392239">
                <a:moveTo>
                  <a:pt x="0" y="0"/>
                </a:moveTo>
                <a:lnTo>
                  <a:pt x="2392238" y="0"/>
                </a:lnTo>
                <a:lnTo>
                  <a:pt x="2392238" y="2392239"/>
                </a:lnTo>
                <a:lnTo>
                  <a:pt x="0" y="2392239"/>
                </a:lnTo>
                <a:lnTo>
                  <a:pt x="0" y="0"/>
                </a:lnTo>
                <a:close/>
              </a:path>
            </a:pathLst>
          </a:custGeom>
          <a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0184829" y="6620087"/>
            <a:ext cx="2392239" cy="2392239"/>
          </a:xfrm>
          <a:custGeom>
            <a:avLst/>
            <a:gdLst/>
            <a:ahLst/>
            <a:cxnLst/>
            <a:rect r="r" b="b" t="t" l="l"/>
            <a:pathLst>
              <a:path h="2392239" w="2392239">
                <a:moveTo>
                  <a:pt x="0" y="0"/>
                </a:moveTo>
                <a:lnTo>
                  <a:pt x="2392239" y="0"/>
                </a:lnTo>
                <a:lnTo>
                  <a:pt x="2392239" y="2392239"/>
                </a:lnTo>
                <a:lnTo>
                  <a:pt x="0" y="2392239"/>
                </a:lnTo>
                <a:lnTo>
                  <a:pt x="0" y="0"/>
                </a:lnTo>
                <a:close/>
              </a:path>
            </a:pathLst>
          </a:custGeom>
          <a:blipFill>
            <a:blip r:embed="rId68">
              <a:extLs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2958809" y="6620087"/>
            <a:ext cx="2376505" cy="2376505"/>
          </a:xfrm>
          <a:custGeom>
            <a:avLst/>
            <a:gdLst/>
            <a:ahLst/>
            <a:cxnLst/>
            <a:rect r="r" b="b" t="t" l="l"/>
            <a:pathLst>
              <a:path h="2376505" w="2376505">
                <a:moveTo>
                  <a:pt x="0" y="0"/>
                </a:moveTo>
                <a:lnTo>
                  <a:pt x="2376505" y="0"/>
                </a:lnTo>
                <a:lnTo>
                  <a:pt x="2376505" y="2376505"/>
                </a:lnTo>
                <a:lnTo>
                  <a:pt x="0" y="2376505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92211" y="3857711"/>
            <a:ext cx="1112365" cy="800903"/>
          </a:xfrm>
          <a:custGeom>
            <a:avLst/>
            <a:gdLst/>
            <a:ahLst/>
            <a:cxnLst/>
            <a:rect r="r" b="b" t="t" l="l"/>
            <a:pathLst>
              <a:path h="800903" w="1112365">
                <a:moveTo>
                  <a:pt x="0" y="0"/>
                </a:moveTo>
                <a:lnTo>
                  <a:pt x="1112366" y="0"/>
                </a:lnTo>
                <a:lnTo>
                  <a:pt x="1112366" y="800903"/>
                </a:lnTo>
                <a:lnTo>
                  <a:pt x="0" y="800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27381" y="3857711"/>
            <a:ext cx="1081285" cy="778525"/>
          </a:xfrm>
          <a:custGeom>
            <a:avLst/>
            <a:gdLst/>
            <a:ahLst/>
            <a:cxnLst/>
            <a:rect r="r" b="b" t="t" l="l"/>
            <a:pathLst>
              <a:path h="778525" w="1081285">
                <a:moveTo>
                  <a:pt x="0" y="0"/>
                </a:moveTo>
                <a:lnTo>
                  <a:pt x="1081284" y="0"/>
                </a:lnTo>
                <a:lnTo>
                  <a:pt x="1081284" y="778525"/>
                </a:lnTo>
                <a:lnTo>
                  <a:pt x="0" y="778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267575" y="829868"/>
            <a:ext cx="1367646" cy="1367646"/>
          </a:xfrm>
          <a:custGeom>
            <a:avLst/>
            <a:gdLst/>
            <a:ahLst/>
            <a:cxnLst/>
            <a:rect r="r" b="b" t="t" l="l"/>
            <a:pathLst>
              <a:path h="1367646" w="1367646">
                <a:moveTo>
                  <a:pt x="0" y="0"/>
                </a:moveTo>
                <a:lnTo>
                  <a:pt x="1367646" y="0"/>
                </a:lnTo>
                <a:lnTo>
                  <a:pt x="1367646" y="1367647"/>
                </a:lnTo>
                <a:lnTo>
                  <a:pt x="0" y="1367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68475" y="2514839"/>
            <a:ext cx="5933493" cy="462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3"/>
              </a:lnSpc>
            </a:pPr>
            <a:r>
              <a:rPr lang="en-US" sz="2417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prefer energy efficient appliances.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588848" y="6332248"/>
            <a:ext cx="2024965" cy="1457975"/>
          </a:xfrm>
          <a:custGeom>
            <a:avLst/>
            <a:gdLst/>
            <a:ahLst/>
            <a:cxnLst/>
            <a:rect r="r" b="b" t="t" l="l"/>
            <a:pathLst>
              <a:path h="1457975" w="2024965">
                <a:moveTo>
                  <a:pt x="0" y="0"/>
                </a:moveTo>
                <a:lnTo>
                  <a:pt x="2024965" y="0"/>
                </a:lnTo>
                <a:lnTo>
                  <a:pt x="2024965" y="1457975"/>
                </a:lnTo>
                <a:lnTo>
                  <a:pt x="0" y="1457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151728" y="6695340"/>
            <a:ext cx="654039" cy="731791"/>
          </a:xfrm>
          <a:custGeom>
            <a:avLst/>
            <a:gdLst/>
            <a:ahLst/>
            <a:cxnLst/>
            <a:rect r="r" b="b" t="t" l="l"/>
            <a:pathLst>
              <a:path h="731791" w="654039">
                <a:moveTo>
                  <a:pt x="0" y="0"/>
                </a:moveTo>
                <a:lnTo>
                  <a:pt x="654039" y="0"/>
                </a:lnTo>
                <a:lnTo>
                  <a:pt x="654039" y="731791"/>
                </a:lnTo>
                <a:lnTo>
                  <a:pt x="0" y="731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339167" y="6325905"/>
            <a:ext cx="7803623" cy="1327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use energy efficient products and they do not waste energy. 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8147" y="7414689"/>
            <a:ext cx="2024965" cy="1457975"/>
          </a:xfrm>
          <a:custGeom>
            <a:avLst/>
            <a:gdLst/>
            <a:ahLst/>
            <a:cxnLst/>
            <a:rect r="r" b="b" t="t" l="l"/>
            <a:pathLst>
              <a:path h="1457975" w="2024965">
                <a:moveTo>
                  <a:pt x="0" y="0"/>
                </a:moveTo>
                <a:lnTo>
                  <a:pt x="2024965" y="0"/>
                </a:lnTo>
                <a:lnTo>
                  <a:pt x="2024965" y="1457975"/>
                </a:lnTo>
                <a:lnTo>
                  <a:pt x="0" y="1457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19328" y="7414689"/>
            <a:ext cx="1968386" cy="1417238"/>
          </a:xfrm>
          <a:custGeom>
            <a:avLst/>
            <a:gdLst/>
            <a:ahLst/>
            <a:cxnLst/>
            <a:rect r="r" b="b" t="t" l="l"/>
            <a:pathLst>
              <a:path h="1417238" w="1968386">
                <a:moveTo>
                  <a:pt x="0" y="0"/>
                </a:moveTo>
                <a:lnTo>
                  <a:pt x="1968386" y="0"/>
                </a:lnTo>
                <a:lnTo>
                  <a:pt x="1968386" y="1417237"/>
                </a:lnTo>
                <a:lnTo>
                  <a:pt x="0" y="1417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28798" y="619087"/>
            <a:ext cx="5685389" cy="4114800"/>
          </a:xfrm>
          <a:custGeom>
            <a:avLst/>
            <a:gdLst/>
            <a:ahLst/>
            <a:cxnLst/>
            <a:rect r="r" b="b" t="t" l="l"/>
            <a:pathLst>
              <a:path h="4114800" w="5685389">
                <a:moveTo>
                  <a:pt x="0" y="0"/>
                </a:moveTo>
                <a:lnTo>
                  <a:pt x="5685389" y="0"/>
                </a:lnTo>
                <a:lnTo>
                  <a:pt x="56853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80908" y="4972050"/>
            <a:ext cx="10801413" cy="1621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pay attention to their diet. They eat meat everyday.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0477" y="4613418"/>
            <a:ext cx="1068180" cy="769090"/>
          </a:xfrm>
          <a:custGeom>
            <a:avLst/>
            <a:gdLst/>
            <a:ahLst/>
            <a:cxnLst/>
            <a:rect r="r" b="b" t="t" l="l"/>
            <a:pathLst>
              <a:path h="769090" w="1068180">
                <a:moveTo>
                  <a:pt x="0" y="0"/>
                </a:moveTo>
                <a:lnTo>
                  <a:pt x="1068180" y="0"/>
                </a:lnTo>
                <a:lnTo>
                  <a:pt x="1068180" y="769090"/>
                </a:lnTo>
                <a:lnTo>
                  <a:pt x="0" y="769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23029" y="4613418"/>
            <a:ext cx="1038334" cy="747601"/>
          </a:xfrm>
          <a:custGeom>
            <a:avLst/>
            <a:gdLst/>
            <a:ahLst/>
            <a:cxnLst/>
            <a:rect r="r" b="b" t="t" l="l"/>
            <a:pathLst>
              <a:path h="747601" w="1038334">
                <a:moveTo>
                  <a:pt x="0" y="0"/>
                </a:moveTo>
                <a:lnTo>
                  <a:pt x="1038334" y="0"/>
                </a:lnTo>
                <a:lnTo>
                  <a:pt x="1038334" y="747600"/>
                </a:lnTo>
                <a:lnTo>
                  <a:pt x="0" y="747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43247" y="1028700"/>
            <a:ext cx="2999074" cy="2170580"/>
          </a:xfrm>
          <a:custGeom>
            <a:avLst/>
            <a:gdLst/>
            <a:ahLst/>
            <a:cxnLst/>
            <a:rect r="r" b="b" t="t" l="l"/>
            <a:pathLst>
              <a:path h="2170580" w="2999074">
                <a:moveTo>
                  <a:pt x="0" y="0"/>
                </a:moveTo>
                <a:lnTo>
                  <a:pt x="2999074" y="0"/>
                </a:lnTo>
                <a:lnTo>
                  <a:pt x="2999074" y="2170580"/>
                </a:lnTo>
                <a:lnTo>
                  <a:pt x="0" y="21705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68475" y="3320103"/>
            <a:ext cx="5697806" cy="860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9"/>
              </a:lnSpc>
            </a:pPr>
            <a:r>
              <a:rPr lang="en-US" sz="2321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pay attention to their diet. They eat meat everyday.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572601" y="7343105"/>
            <a:ext cx="1761758" cy="1268466"/>
          </a:xfrm>
          <a:custGeom>
            <a:avLst/>
            <a:gdLst/>
            <a:ahLst/>
            <a:cxnLst/>
            <a:rect r="r" b="b" t="t" l="l"/>
            <a:pathLst>
              <a:path h="1268466" w="1761758">
                <a:moveTo>
                  <a:pt x="0" y="0"/>
                </a:moveTo>
                <a:lnTo>
                  <a:pt x="1761758" y="0"/>
                </a:lnTo>
                <a:lnTo>
                  <a:pt x="1761758" y="1268466"/>
                </a:lnTo>
                <a:lnTo>
                  <a:pt x="0" y="126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10609" y="7575650"/>
            <a:ext cx="654039" cy="731791"/>
          </a:xfrm>
          <a:custGeom>
            <a:avLst/>
            <a:gdLst/>
            <a:ahLst/>
            <a:cxnLst/>
            <a:rect r="r" b="b" t="t" l="l"/>
            <a:pathLst>
              <a:path h="731791" w="654039">
                <a:moveTo>
                  <a:pt x="0" y="0"/>
                </a:moveTo>
                <a:lnTo>
                  <a:pt x="654039" y="0"/>
                </a:lnTo>
                <a:lnTo>
                  <a:pt x="654039" y="731791"/>
                </a:lnTo>
                <a:lnTo>
                  <a:pt x="0" y="7317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944014" y="6943725"/>
            <a:ext cx="6196430" cy="1965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These people eat organic. They know that animal based products increase carbon footprint.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8147" y="7414689"/>
            <a:ext cx="2024965" cy="1457975"/>
          </a:xfrm>
          <a:custGeom>
            <a:avLst/>
            <a:gdLst/>
            <a:ahLst/>
            <a:cxnLst/>
            <a:rect r="r" b="b" t="t" l="l"/>
            <a:pathLst>
              <a:path h="1457975" w="2024965">
                <a:moveTo>
                  <a:pt x="0" y="0"/>
                </a:moveTo>
                <a:lnTo>
                  <a:pt x="2024965" y="0"/>
                </a:lnTo>
                <a:lnTo>
                  <a:pt x="2024965" y="1457975"/>
                </a:lnTo>
                <a:lnTo>
                  <a:pt x="0" y="1457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19328" y="7414689"/>
            <a:ext cx="1968386" cy="1417238"/>
          </a:xfrm>
          <a:custGeom>
            <a:avLst/>
            <a:gdLst/>
            <a:ahLst/>
            <a:cxnLst/>
            <a:rect r="r" b="b" t="t" l="l"/>
            <a:pathLst>
              <a:path h="1417238" w="1968386">
                <a:moveTo>
                  <a:pt x="0" y="0"/>
                </a:moveTo>
                <a:lnTo>
                  <a:pt x="1968386" y="0"/>
                </a:lnTo>
                <a:lnTo>
                  <a:pt x="1968386" y="1417237"/>
                </a:lnTo>
                <a:lnTo>
                  <a:pt x="0" y="14172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83112" y="1412667"/>
            <a:ext cx="2108439" cy="3200666"/>
          </a:xfrm>
          <a:custGeom>
            <a:avLst/>
            <a:gdLst/>
            <a:ahLst/>
            <a:cxnLst/>
            <a:rect r="r" b="b" t="t" l="l"/>
            <a:pathLst>
              <a:path h="3200666" w="2108439">
                <a:moveTo>
                  <a:pt x="0" y="0"/>
                </a:moveTo>
                <a:lnTo>
                  <a:pt x="2108439" y="0"/>
                </a:lnTo>
                <a:lnTo>
                  <a:pt x="2108439" y="3200667"/>
                </a:lnTo>
                <a:lnTo>
                  <a:pt x="0" y="3200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38245" y="4972050"/>
            <a:ext cx="10801413" cy="840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often prefer single-use products.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44603" y="4542771"/>
            <a:ext cx="1097310" cy="790064"/>
          </a:xfrm>
          <a:custGeom>
            <a:avLst/>
            <a:gdLst/>
            <a:ahLst/>
            <a:cxnLst/>
            <a:rect r="r" b="b" t="t" l="l"/>
            <a:pathLst>
              <a:path h="790064" w="1097310">
                <a:moveTo>
                  <a:pt x="0" y="0"/>
                </a:moveTo>
                <a:lnTo>
                  <a:pt x="1097311" y="0"/>
                </a:lnTo>
                <a:lnTo>
                  <a:pt x="1097311" y="790063"/>
                </a:lnTo>
                <a:lnTo>
                  <a:pt x="0" y="790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41401" y="4542771"/>
            <a:ext cx="1066650" cy="767988"/>
          </a:xfrm>
          <a:custGeom>
            <a:avLst/>
            <a:gdLst/>
            <a:ahLst/>
            <a:cxnLst/>
            <a:rect r="r" b="b" t="t" l="l"/>
            <a:pathLst>
              <a:path h="767988" w="1066650">
                <a:moveTo>
                  <a:pt x="0" y="0"/>
                </a:moveTo>
                <a:lnTo>
                  <a:pt x="1066651" y="0"/>
                </a:lnTo>
                <a:lnTo>
                  <a:pt x="1066651" y="767988"/>
                </a:lnTo>
                <a:lnTo>
                  <a:pt x="0" y="767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41914" y="1290329"/>
            <a:ext cx="1142544" cy="1734412"/>
          </a:xfrm>
          <a:custGeom>
            <a:avLst/>
            <a:gdLst/>
            <a:ahLst/>
            <a:cxnLst/>
            <a:rect r="r" b="b" t="t" l="l"/>
            <a:pathLst>
              <a:path h="1734412" w="1142544">
                <a:moveTo>
                  <a:pt x="0" y="0"/>
                </a:moveTo>
                <a:lnTo>
                  <a:pt x="1142544" y="0"/>
                </a:lnTo>
                <a:lnTo>
                  <a:pt x="1142544" y="1734412"/>
                </a:lnTo>
                <a:lnTo>
                  <a:pt x="0" y="1734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217406" y="3216784"/>
            <a:ext cx="5853189" cy="457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8"/>
              </a:lnSpc>
            </a:pPr>
            <a:r>
              <a:rPr lang="en-US" sz="238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often prefer single-use products.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572601" y="7307312"/>
            <a:ext cx="1761758" cy="1268466"/>
          </a:xfrm>
          <a:custGeom>
            <a:avLst/>
            <a:gdLst/>
            <a:ahLst/>
            <a:cxnLst/>
            <a:rect r="r" b="b" t="t" l="l"/>
            <a:pathLst>
              <a:path h="1268466" w="1761758">
                <a:moveTo>
                  <a:pt x="0" y="0"/>
                </a:moveTo>
                <a:lnTo>
                  <a:pt x="1761758" y="0"/>
                </a:lnTo>
                <a:lnTo>
                  <a:pt x="1761758" y="1268466"/>
                </a:lnTo>
                <a:lnTo>
                  <a:pt x="0" y="126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10609" y="7575650"/>
            <a:ext cx="654039" cy="731791"/>
          </a:xfrm>
          <a:custGeom>
            <a:avLst/>
            <a:gdLst/>
            <a:ahLst/>
            <a:cxnLst/>
            <a:rect r="r" b="b" t="t" l="l"/>
            <a:pathLst>
              <a:path h="731791" w="654039">
                <a:moveTo>
                  <a:pt x="0" y="0"/>
                </a:moveTo>
                <a:lnTo>
                  <a:pt x="654039" y="0"/>
                </a:lnTo>
                <a:lnTo>
                  <a:pt x="654039" y="731791"/>
                </a:lnTo>
                <a:lnTo>
                  <a:pt x="0" y="731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940898" y="7617831"/>
            <a:ext cx="6196430" cy="68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They prefer reusable products. 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947519" y="4362614"/>
            <a:ext cx="7736932" cy="5500255"/>
          </a:xfrm>
          <a:custGeom>
            <a:avLst/>
            <a:gdLst/>
            <a:ahLst/>
            <a:cxnLst/>
            <a:rect r="r" b="b" t="t" l="l"/>
            <a:pathLst>
              <a:path h="5500255" w="7736932">
                <a:moveTo>
                  <a:pt x="0" y="0"/>
                </a:moveTo>
                <a:lnTo>
                  <a:pt x="7736932" y="0"/>
                </a:lnTo>
                <a:lnTo>
                  <a:pt x="7736932" y="5500256"/>
                </a:lnTo>
                <a:lnTo>
                  <a:pt x="0" y="5500256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545323" y="840766"/>
            <a:ext cx="4007973" cy="3286538"/>
          </a:xfrm>
          <a:custGeom>
            <a:avLst/>
            <a:gdLst/>
            <a:ahLst/>
            <a:cxnLst/>
            <a:rect r="r" b="b" t="t" l="l"/>
            <a:pathLst>
              <a:path h="3286538" w="4007973">
                <a:moveTo>
                  <a:pt x="0" y="0"/>
                </a:moveTo>
                <a:lnTo>
                  <a:pt x="4007973" y="0"/>
                </a:lnTo>
                <a:lnTo>
                  <a:pt x="4007973" y="3286538"/>
                </a:lnTo>
                <a:lnTo>
                  <a:pt x="0" y="3286538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537137" y="5131916"/>
            <a:ext cx="7147313" cy="4131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67"/>
              </a:lnSpc>
            </a:pPr>
            <a:r>
              <a:rPr lang="en-US" sz="383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Now prepare an action plan for your school:</a:t>
            </a:r>
          </a:p>
          <a:p>
            <a:pPr algn="l">
              <a:lnSpc>
                <a:spcPts val="5367"/>
              </a:lnSpc>
            </a:pPr>
            <a:r>
              <a:rPr lang="en-US" sz="383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*How can you help everyone at school to adopt sustainable habits?</a:t>
            </a:r>
          </a:p>
          <a:p>
            <a:pPr algn="l">
              <a:lnSpc>
                <a:spcPts val="5367"/>
              </a:lnSpc>
            </a:pPr>
            <a:r>
              <a:rPr lang="en-US" sz="3834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*Chose one of the templates on the   next pages.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68335" y="5791793"/>
            <a:ext cx="4398470" cy="3878651"/>
          </a:xfrm>
          <a:custGeom>
            <a:avLst/>
            <a:gdLst/>
            <a:ahLst/>
            <a:cxnLst/>
            <a:rect r="r" b="b" t="t" l="l"/>
            <a:pathLst>
              <a:path h="3878651" w="4398470">
                <a:moveTo>
                  <a:pt x="0" y="0"/>
                </a:moveTo>
                <a:lnTo>
                  <a:pt x="4398470" y="0"/>
                </a:lnTo>
                <a:lnTo>
                  <a:pt x="4398470" y="3878651"/>
                </a:lnTo>
                <a:lnTo>
                  <a:pt x="0" y="3878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39760" y="1817194"/>
            <a:ext cx="4398470" cy="3878651"/>
          </a:xfrm>
          <a:custGeom>
            <a:avLst/>
            <a:gdLst/>
            <a:ahLst/>
            <a:cxnLst/>
            <a:rect r="r" b="b" t="t" l="l"/>
            <a:pathLst>
              <a:path h="3878651" w="4398470">
                <a:moveTo>
                  <a:pt x="0" y="0"/>
                </a:moveTo>
                <a:lnTo>
                  <a:pt x="4398470" y="0"/>
                </a:lnTo>
                <a:lnTo>
                  <a:pt x="4398470" y="3878650"/>
                </a:lnTo>
                <a:lnTo>
                  <a:pt x="0" y="3878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42324" y="1769219"/>
            <a:ext cx="7879836" cy="8061213"/>
          </a:xfrm>
          <a:custGeom>
            <a:avLst/>
            <a:gdLst/>
            <a:ahLst/>
            <a:cxnLst/>
            <a:rect r="r" b="b" t="t" l="l"/>
            <a:pathLst>
              <a:path h="8061213" w="7879836">
                <a:moveTo>
                  <a:pt x="0" y="0"/>
                </a:moveTo>
                <a:lnTo>
                  <a:pt x="7879836" y="0"/>
                </a:lnTo>
                <a:lnTo>
                  <a:pt x="7879836" y="8061214"/>
                </a:lnTo>
                <a:lnTo>
                  <a:pt x="0" y="80612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27050" y="2026916"/>
            <a:ext cx="1278316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GOAL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70002" y="7366946"/>
            <a:ext cx="2411180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RESOURCES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690601" y="4758867"/>
            <a:ext cx="2411180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DEADLINE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22377" y="5715593"/>
            <a:ext cx="2747629" cy="1166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DISTRIBUTION OF TASKS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27050" y="3392347"/>
            <a:ext cx="2411180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STEPS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570002" y="8733466"/>
            <a:ext cx="2411180" cy="60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OUTCOMES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96191" y="212979"/>
            <a:ext cx="6195576" cy="131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2"/>
              </a:lnSpc>
            </a:pPr>
            <a:r>
              <a:rPr lang="en-US" sz="3200">
                <a:solidFill>
                  <a:srgbClr val="010101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SUSTAINABILITY AT SCHOOL</a:t>
            </a:r>
          </a:p>
          <a:p>
            <a:pPr algn="ctr">
              <a:lnSpc>
                <a:spcPts val="5152"/>
              </a:lnSpc>
            </a:pPr>
            <a:r>
              <a:rPr lang="en-US" sz="3200">
                <a:solidFill>
                  <a:srgbClr val="010101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ACTION PLAN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269800" y="1119342"/>
            <a:ext cx="3262755" cy="2002516"/>
          </a:xfrm>
          <a:custGeom>
            <a:avLst/>
            <a:gdLst/>
            <a:ahLst/>
            <a:cxnLst/>
            <a:rect r="r" b="b" t="t" l="l"/>
            <a:pathLst>
              <a:path h="2002516" w="3262755">
                <a:moveTo>
                  <a:pt x="0" y="0"/>
                </a:moveTo>
                <a:lnTo>
                  <a:pt x="3262755" y="0"/>
                </a:lnTo>
                <a:lnTo>
                  <a:pt x="3262755" y="2002516"/>
                </a:lnTo>
                <a:lnTo>
                  <a:pt x="0" y="200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99566" y="1119342"/>
            <a:ext cx="3262755" cy="2002516"/>
          </a:xfrm>
          <a:custGeom>
            <a:avLst/>
            <a:gdLst/>
            <a:ahLst/>
            <a:cxnLst/>
            <a:rect r="r" b="b" t="t" l="l"/>
            <a:pathLst>
              <a:path h="2002516" w="3262755">
                <a:moveTo>
                  <a:pt x="0" y="0"/>
                </a:moveTo>
                <a:lnTo>
                  <a:pt x="3262755" y="0"/>
                </a:lnTo>
                <a:lnTo>
                  <a:pt x="3262755" y="2002516"/>
                </a:lnTo>
                <a:lnTo>
                  <a:pt x="0" y="200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69800" y="3409615"/>
            <a:ext cx="3262755" cy="2002516"/>
          </a:xfrm>
          <a:custGeom>
            <a:avLst/>
            <a:gdLst/>
            <a:ahLst/>
            <a:cxnLst/>
            <a:rect r="r" b="b" t="t" l="l"/>
            <a:pathLst>
              <a:path h="2002516" w="3262755">
                <a:moveTo>
                  <a:pt x="0" y="0"/>
                </a:moveTo>
                <a:lnTo>
                  <a:pt x="3262755" y="0"/>
                </a:lnTo>
                <a:lnTo>
                  <a:pt x="3262755" y="2002516"/>
                </a:lnTo>
                <a:lnTo>
                  <a:pt x="0" y="200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99566" y="3409615"/>
            <a:ext cx="3262755" cy="2002516"/>
          </a:xfrm>
          <a:custGeom>
            <a:avLst/>
            <a:gdLst/>
            <a:ahLst/>
            <a:cxnLst/>
            <a:rect r="r" b="b" t="t" l="l"/>
            <a:pathLst>
              <a:path h="2002516" w="3262755">
                <a:moveTo>
                  <a:pt x="0" y="0"/>
                </a:moveTo>
                <a:lnTo>
                  <a:pt x="3262755" y="0"/>
                </a:lnTo>
                <a:lnTo>
                  <a:pt x="3262755" y="2002516"/>
                </a:lnTo>
                <a:lnTo>
                  <a:pt x="0" y="200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00342" y="5699888"/>
            <a:ext cx="3262755" cy="2002516"/>
          </a:xfrm>
          <a:custGeom>
            <a:avLst/>
            <a:gdLst/>
            <a:ahLst/>
            <a:cxnLst/>
            <a:rect r="r" b="b" t="t" l="l"/>
            <a:pathLst>
              <a:path h="2002516" w="3262755">
                <a:moveTo>
                  <a:pt x="0" y="0"/>
                </a:moveTo>
                <a:lnTo>
                  <a:pt x="3262756" y="0"/>
                </a:lnTo>
                <a:lnTo>
                  <a:pt x="3262756" y="2002516"/>
                </a:lnTo>
                <a:lnTo>
                  <a:pt x="0" y="200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330885" y="7990161"/>
            <a:ext cx="3262755" cy="2002516"/>
          </a:xfrm>
          <a:custGeom>
            <a:avLst/>
            <a:gdLst/>
            <a:ahLst/>
            <a:cxnLst/>
            <a:rect r="r" b="b" t="t" l="l"/>
            <a:pathLst>
              <a:path h="2002516" w="3262755">
                <a:moveTo>
                  <a:pt x="0" y="0"/>
                </a:moveTo>
                <a:lnTo>
                  <a:pt x="3262755" y="0"/>
                </a:lnTo>
                <a:lnTo>
                  <a:pt x="3262755" y="2002516"/>
                </a:lnTo>
                <a:lnTo>
                  <a:pt x="0" y="200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99566" y="5699888"/>
            <a:ext cx="3262755" cy="2002516"/>
          </a:xfrm>
          <a:custGeom>
            <a:avLst/>
            <a:gdLst/>
            <a:ahLst/>
            <a:cxnLst/>
            <a:rect r="r" b="b" t="t" l="l"/>
            <a:pathLst>
              <a:path h="2002516" w="3262755">
                <a:moveTo>
                  <a:pt x="0" y="0"/>
                </a:moveTo>
                <a:lnTo>
                  <a:pt x="3262755" y="0"/>
                </a:lnTo>
                <a:lnTo>
                  <a:pt x="3262755" y="2002516"/>
                </a:lnTo>
                <a:lnTo>
                  <a:pt x="0" y="200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799566" y="8002002"/>
            <a:ext cx="3262755" cy="2002516"/>
          </a:xfrm>
          <a:custGeom>
            <a:avLst/>
            <a:gdLst/>
            <a:ahLst/>
            <a:cxnLst/>
            <a:rect r="r" b="b" t="t" l="l"/>
            <a:pathLst>
              <a:path h="2002516" w="3262755">
                <a:moveTo>
                  <a:pt x="0" y="0"/>
                </a:moveTo>
                <a:lnTo>
                  <a:pt x="3262755" y="0"/>
                </a:lnTo>
                <a:lnTo>
                  <a:pt x="3262755" y="2002516"/>
                </a:lnTo>
                <a:lnTo>
                  <a:pt x="0" y="200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577431">
            <a:off x="11923244" y="9992677"/>
            <a:ext cx="471247" cy="466535"/>
          </a:xfrm>
          <a:custGeom>
            <a:avLst/>
            <a:gdLst/>
            <a:ahLst/>
            <a:cxnLst/>
            <a:rect r="r" b="b" t="t" l="l"/>
            <a:pathLst>
              <a:path h="466535" w="471247">
                <a:moveTo>
                  <a:pt x="0" y="0"/>
                </a:moveTo>
                <a:lnTo>
                  <a:pt x="471247" y="0"/>
                </a:lnTo>
                <a:lnTo>
                  <a:pt x="471247" y="466535"/>
                </a:lnTo>
                <a:lnTo>
                  <a:pt x="0" y="466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300342" y="267013"/>
            <a:ext cx="744142" cy="667022"/>
          </a:xfrm>
          <a:custGeom>
            <a:avLst/>
            <a:gdLst/>
            <a:ahLst/>
            <a:cxnLst/>
            <a:rect r="r" b="b" t="t" l="l"/>
            <a:pathLst>
              <a:path h="667022" w="744142">
                <a:moveTo>
                  <a:pt x="0" y="0"/>
                </a:moveTo>
                <a:lnTo>
                  <a:pt x="744143" y="0"/>
                </a:lnTo>
                <a:lnTo>
                  <a:pt x="744143" y="667022"/>
                </a:lnTo>
                <a:lnTo>
                  <a:pt x="0" y="66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269800" y="1052667"/>
            <a:ext cx="3262755" cy="53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Problem Statement</a:t>
            </a:r>
          </a:p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Which problem(s) are you trying to solve?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99566" y="1052667"/>
            <a:ext cx="3262755" cy="53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Objectives</a:t>
            </a:r>
          </a:p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What do you want to achieve?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69800" y="3342940"/>
            <a:ext cx="3262755" cy="53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Steps </a:t>
            </a:r>
          </a:p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What actions will you take to achieve your goals?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99566" y="3342940"/>
            <a:ext cx="3262755" cy="53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Success criteria</a:t>
            </a:r>
          </a:p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How will you measure the success of your efforts?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330885" y="5633213"/>
            <a:ext cx="3262755" cy="53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People involved</a:t>
            </a:r>
          </a:p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Who will help you and what are their roles?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48691" y="7923486"/>
            <a:ext cx="3262755" cy="53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Solutions</a:t>
            </a:r>
          </a:p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What will you do to overcome possible problems?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799566" y="5631098"/>
            <a:ext cx="3396261" cy="53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Risks</a:t>
            </a:r>
          </a:p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What possible risks you may come up with?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799566" y="8045796"/>
            <a:ext cx="3262755" cy="53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5"/>
              </a:lnSpc>
            </a:pPr>
            <a:r>
              <a:rPr lang="en-US" sz="1453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Time scales</a:t>
            </a:r>
          </a:p>
          <a:p>
            <a:pPr algn="ctr">
              <a:lnSpc>
                <a:spcPts val="2035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8903861" y="8520427"/>
            <a:ext cx="2046461" cy="171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9"/>
              </a:lnSpc>
            </a:pPr>
            <a:r>
              <a:rPr lang="en-US" sz="1385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Start date:</a:t>
            </a:r>
          </a:p>
          <a:p>
            <a:pPr algn="l">
              <a:lnSpc>
                <a:spcPts val="1939"/>
              </a:lnSpc>
            </a:pPr>
          </a:p>
          <a:p>
            <a:pPr algn="l">
              <a:lnSpc>
                <a:spcPts val="1939"/>
              </a:lnSpc>
            </a:pPr>
            <a:r>
              <a:rPr lang="en-US" sz="1385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Progress check:</a:t>
            </a:r>
          </a:p>
          <a:p>
            <a:pPr algn="l">
              <a:lnSpc>
                <a:spcPts val="1939"/>
              </a:lnSpc>
            </a:pPr>
          </a:p>
          <a:p>
            <a:pPr algn="l">
              <a:lnSpc>
                <a:spcPts val="1939"/>
              </a:lnSpc>
            </a:pPr>
            <a:r>
              <a:rPr lang="en-US" sz="1385">
                <a:solidFill>
                  <a:srgbClr val="010101"/>
                </a:solidFill>
                <a:latin typeface="Absolutely Sharp "/>
                <a:ea typeface="Absolutely Sharp "/>
                <a:cs typeface="Absolutely Sharp "/>
                <a:sym typeface="Absolutely Sharp "/>
              </a:rPr>
              <a:t>Deadline:</a:t>
            </a:r>
          </a:p>
          <a:p>
            <a:pPr algn="ctr">
              <a:lnSpc>
                <a:spcPts val="1939"/>
              </a:lnSpc>
            </a:pPr>
          </a:p>
          <a:p>
            <a:pPr algn="ctr">
              <a:lnSpc>
                <a:spcPts val="1939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6595457" y="143188"/>
            <a:ext cx="4274712" cy="817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6"/>
              </a:lnSpc>
            </a:pPr>
            <a:r>
              <a:rPr lang="en-US" sz="1753" b="true">
                <a:solidFill>
                  <a:srgbClr val="010101"/>
                </a:solidFill>
                <a:latin typeface="PT Sans Bold"/>
                <a:ea typeface="PT Sans Bold"/>
                <a:cs typeface="PT Sans Bold"/>
                <a:sym typeface="PT Sans Bold"/>
              </a:rPr>
              <a:t>SUSTAINABILITY AT SCHOOL</a:t>
            </a:r>
          </a:p>
          <a:p>
            <a:pPr algn="ctr">
              <a:lnSpc>
                <a:spcPts val="3366"/>
              </a:lnSpc>
            </a:pPr>
            <a:r>
              <a:rPr lang="en-US" sz="1753" b="true">
                <a:solidFill>
                  <a:srgbClr val="010101"/>
                </a:solidFill>
                <a:latin typeface="PT Sans Bold"/>
                <a:ea typeface="PT Sans Bold"/>
                <a:cs typeface="PT Sans Bold"/>
                <a:sym typeface="PT Sans Bold"/>
              </a:rPr>
              <a:t>ACTION PLAN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1362936" y="267013"/>
            <a:ext cx="744142" cy="667022"/>
          </a:xfrm>
          <a:custGeom>
            <a:avLst/>
            <a:gdLst/>
            <a:ahLst/>
            <a:cxnLst/>
            <a:rect r="r" b="b" t="t" l="l"/>
            <a:pathLst>
              <a:path h="667022" w="744142">
                <a:moveTo>
                  <a:pt x="0" y="0"/>
                </a:moveTo>
                <a:lnTo>
                  <a:pt x="744142" y="0"/>
                </a:lnTo>
                <a:lnTo>
                  <a:pt x="744142" y="667022"/>
                </a:lnTo>
                <a:lnTo>
                  <a:pt x="0" y="667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0800000">
            <a:off x="11767999" y="3561745"/>
            <a:ext cx="636983" cy="1167802"/>
          </a:xfrm>
          <a:custGeom>
            <a:avLst/>
            <a:gdLst/>
            <a:ahLst/>
            <a:cxnLst/>
            <a:rect r="r" b="b" t="t" l="l"/>
            <a:pathLst>
              <a:path h="1167802" w="636983">
                <a:moveTo>
                  <a:pt x="0" y="0"/>
                </a:moveTo>
                <a:lnTo>
                  <a:pt x="636983" y="0"/>
                </a:lnTo>
                <a:lnTo>
                  <a:pt x="636983" y="1167802"/>
                </a:lnTo>
                <a:lnTo>
                  <a:pt x="0" y="1167802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6665596" y="1652672"/>
            <a:ext cx="1567745" cy="1618317"/>
          </a:xfrm>
          <a:custGeom>
            <a:avLst/>
            <a:gdLst/>
            <a:ahLst/>
            <a:cxnLst/>
            <a:rect r="r" b="b" t="t" l="l"/>
            <a:pathLst>
              <a:path h="1618317" w="1567745">
                <a:moveTo>
                  <a:pt x="0" y="0"/>
                </a:moveTo>
                <a:lnTo>
                  <a:pt x="1567745" y="0"/>
                </a:lnTo>
                <a:lnTo>
                  <a:pt x="1567745" y="1618318"/>
                </a:lnTo>
                <a:lnTo>
                  <a:pt x="0" y="1618318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8997980" y="1652672"/>
            <a:ext cx="1602487" cy="1654180"/>
          </a:xfrm>
          <a:custGeom>
            <a:avLst/>
            <a:gdLst/>
            <a:ahLst/>
            <a:cxnLst/>
            <a:rect r="r" b="b" t="t" l="l"/>
            <a:pathLst>
              <a:path h="1654180" w="1602487">
                <a:moveTo>
                  <a:pt x="1602487" y="0"/>
                </a:moveTo>
                <a:lnTo>
                  <a:pt x="0" y="0"/>
                </a:lnTo>
                <a:lnTo>
                  <a:pt x="0" y="1654180"/>
                </a:lnTo>
                <a:lnTo>
                  <a:pt x="1602487" y="1654180"/>
                </a:lnTo>
                <a:lnTo>
                  <a:pt x="1602487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073366" y="2349460"/>
            <a:ext cx="2268381" cy="921530"/>
          </a:xfrm>
          <a:custGeom>
            <a:avLst/>
            <a:gdLst/>
            <a:ahLst/>
            <a:cxnLst/>
            <a:rect r="r" b="b" t="t" l="l"/>
            <a:pathLst>
              <a:path h="921530" w="2268381">
                <a:moveTo>
                  <a:pt x="0" y="0"/>
                </a:moveTo>
                <a:lnTo>
                  <a:pt x="2268380" y="0"/>
                </a:lnTo>
                <a:lnTo>
                  <a:pt x="2268380" y="921530"/>
                </a:lnTo>
                <a:lnTo>
                  <a:pt x="0" y="921530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926703" y="2349460"/>
            <a:ext cx="2319575" cy="945227"/>
          </a:xfrm>
          <a:custGeom>
            <a:avLst/>
            <a:gdLst/>
            <a:ahLst/>
            <a:cxnLst/>
            <a:rect r="r" b="b" t="t" l="l"/>
            <a:pathLst>
              <a:path h="945227" w="2319575">
                <a:moveTo>
                  <a:pt x="0" y="0"/>
                </a:moveTo>
                <a:lnTo>
                  <a:pt x="2319575" y="0"/>
                </a:lnTo>
                <a:lnTo>
                  <a:pt x="2319575" y="945227"/>
                </a:lnTo>
                <a:lnTo>
                  <a:pt x="0" y="945227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10800000">
            <a:off x="4749682" y="3543403"/>
            <a:ext cx="636983" cy="1167802"/>
          </a:xfrm>
          <a:custGeom>
            <a:avLst/>
            <a:gdLst/>
            <a:ahLst/>
            <a:cxnLst/>
            <a:rect r="r" b="b" t="t" l="l"/>
            <a:pathLst>
              <a:path h="1167802" w="636983">
                <a:moveTo>
                  <a:pt x="0" y="0"/>
                </a:moveTo>
                <a:lnTo>
                  <a:pt x="636983" y="0"/>
                </a:lnTo>
                <a:lnTo>
                  <a:pt x="636983" y="1167802"/>
                </a:lnTo>
                <a:lnTo>
                  <a:pt x="0" y="1167802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2927787" y="6572989"/>
            <a:ext cx="2713909" cy="2713909"/>
            <a:chOff x="0" y="0"/>
            <a:chExt cx="3618545" cy="361854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618545" cy="3618545"/>
            </a:xfrm>
            <a:custGeom>
              <a:avLst/>
              <a:gdLst/>
              <a:ahLst/>
              <a:cxnLst/>
              <a:rect r="r" b="b" t="t" l="l"/>
              <a:pathLst>
                <a:path h="3618545" w="3618545">
                  <a:moveTo>
                    <a:pt x="0" y="0"/>
                  </a:moveTo>
                  <a:lnTo>
                    <a:pt x="3618545" y="0"/>
                  </a:lnTo>
                  <a:lnTo>
                    <a:pt x="3618545" y="3618545"/>
                  </a:lnTo>
                  <a:lnTo>
                    <a:pt x="0" y="3618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10111342" y="5702021"/>
            <a:ext cx="749115" cy="731323"/>
          </a:xfrm>
          <a:custGeom>
            <a:avLst/>
            <a:gdLst/>
            <a:ahLst/>
            <a:cxnLst/>
            <a:rect r="r" b="b" t="t" l="l"/>
            <a:pathLst>
              <a:path h="731323" w="749115">
                <a:moveTo>
                  <a:pt x="0" y="0"/>
                </a:moveTo>
                <a:lnTo>
                  <a:pt x="749114" y="0"/>
                </a:lnTo>
                <a:lnTo>
                  <a:pt x="749114" y="731324"/>
                </a:lnTo>
                <a:lnTo>
                  <a:pt x="0" y="731324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5068173" y="895350"/>
            <a:ext cx="7859613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Have you ever calculated your carbon footprint?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537035" y="5144710"/>
            <a:ext cx="3341043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How was your score?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144000" y="4922392"/>
            <a:ext cx="6792739" cy="121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Visit the following website or Read the QR code. Take the test!</a:t>
            </a:r>
          </a:p>
        </p:txBody>
      </p:sp>
      <p:sp>
        <p:nvSpPr>
          <p:cNvPr name="Freeform 32" id="32"/>
          <p:cNvSpPr/>
          <p:nvPr/>
        </p:nvSpPr>
        <p:spPr>
          <a:xfrm flipH="true" flipV="false" rot="0">
            <a:off x="14299362" y="5702021"/>
            <a:ext cx="749115" cy="731323"/>
          </a:xfrm>
          <a:custGeom>
            <a:avLst/>
            <a:gdLst/>
            <a:ahLst/>
            <a:cxnLst/>
            <a:rect r="r" b="b" t="t" l="l"/>
            <a:pathLst>
              <a:path h="731323" w="749115">
                <a:moveTo>
                  <a:pt x="749114" y="0"/>
                </a:moveTo>
                <a:lnTo>
                  <a:pt x="0" y="0"/>
                </a:lnTo>
                <a:lnTo>
                  <a:pt x="0" y="731324"/>
                </a:lnTo>
                <a:lnTo>
                  <a:pt x="749114" y="731324"/>
                </a:lnTo>
                <a:lnTo>
                  <a:pt x="749114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462112" y="4136325"/>
            <a:ext cx="1700769" cy="1615731"/>
          </a:xfrm>
          <a:custGeom>
            <a:avLst/>
            <a:gdLst/>
            <a:ahLst/>
            <a:cxnLst/>
            <a:rect r="r" b="b" t="t" l="l"/>
            <a:pathLst>
              <a:path h="1615731" w="1700769">
                <a:moveTo>
                  <a:pt x="0" y="0"/>
                </a:moveTo>
                <a:lnTo>
                  <a:pt x="1700770" y="0"/>
                </a:lnTo>
                <a:lnTo>
                  <a:pt x="1700770" y="1615731"/>
                </a:lnTo>
                <a:lnTo>
                  <a:pt x="0" y="1615731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462112" y="6532020"/>
            <a:ext cx="2128210" cy="1425901"/>
          </a:xfrm>
          <a:custGeom>
            <a:avLst/>
            <a:gdLst/>
            <a:ahLst/>
            <a:cxnLst/>
            <a:rect r="r" b="b" t="t" l="l"/>
            <a:pathLst>
              <a:path h="1425901" w="2128210">
                <a:moveTo>
                  <a:pt x="0" y="0"/>
                </a:moveTo>
                <a:lnTo>
                  <a:pt x="2128211" y="0"/>
                </a:lnTo>
                <a:lnTo>
                  <a:pt x="2128211" y="1425901"/>
                </a:lnTo>
                <a:lnTo>
                  <a:pt x="0" y="1425901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312497" y="275019"/>
            <a:ext cx="9151873" cy="909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99"/>
              </a:lnSpc>
            </a:pPr>
            <a:r>
              <a:rPr lang="en-US" sz="4785">
                <a:solidFill>
                  <a:srgbClr val="19074D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Sustainable Development Goals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801514" y="5001255"/>
            <a:ext cx="11112961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How many earths do we need if everyone lives like you?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526217" y="6712574"/>
            <a:ext cx="11112961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On which goals do you think you have direct impact?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619423" y="3221907"/>
            <a:ext cx="1727420" cy="1755954"/>
          </a:xfrm>
          <a:custGeom>
            <a:avLst/>
            <a:gdLst/>
            <a:ahLst/>
            <a:cxnLst/>
            <a:rect r="r" b="b" t="t" l="l"/>
            <a:pathLst>
              <a:path h="1755954" w="1727420">
                <a:moveTo>
                  <a:pt x="0" y="0"/>
                </a:moveTo>
                <a:lnTo>
                  <a:pt x="1727420" y="0"/>
                </a:lnTo>
                <a:lnTo>
                  <a:pt x="1727420" y="1755954"/>
                </a:lnTo>
                <a:lnTo>
                  <a:pt x="0" y="1755954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570768" y="5292186"/>
            <a:ext cx="1776075" cy="1614008"/>
          </a:xfrm>
          <a:custGeom>
            <a:avLst/>
            <a:gdLst/>
            <a:ahLst/>
            <a:cxnLst/>
            <a:rect r="r" b="b" t="t" l="l"/>
            <a:pathLst>
              <a:path h="1614008" w="1776075">
                <a:moveTo>
                  <a:pt x="0" y="0"/>
                </a:moveTo>
                <a:lnTo>
                  <a:pt x="1776075" y="0"/>
                </a:lnTo>
                <a:lnTo>
                  <a:pt x="1776075" y="1614008"/>
                </a:lnTo>
                <a:lnTo>
                  <a:pt x="0" y="1614008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731873" y="7220519"/>
            <a:ext cx="1502519" cy="1571261"/>
          </a:xfrm>
          <a:custGeom>
            <a:avLst/>
            <a:gdLst/>
            <a:ahLst/>
            <a:cxnLst/>
            <a:rect r="r" b="b" t="t" l="l"/>
            <a:pathLst>
              <a:path h="1571261" w="1502519">
                <a:moveTo>
                  <a:pt x="0" y="0"/>
                </a:moveTo>
                <a:lnTo>
                  <a:pt x="1502519" y="0"/>
                </a:lnTo>
                <a:lnTo>
                  <a:pt x="1502519" y="1571261"/>
                </a:lnTo>
                <a:lnTo>
                  <a:pt x="0" y="1571261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651272" y="1707031"/>
            <a:ext cx="1662366" cy="766766"/>
          </a:xfrm>
          <a:custGeom>
            <a:avLst/>
            <a:gdLst/>
            <a:ahLst/>
            <a:cxnLst/>
            <a:rect r="r" b="b" t="t" l="l"/>
            <a:pathLst>
              <a:path h="766766" w="1662366">
                <a:moveTo>
                  <a:pt x="0" y="0"/>
                </a:moveTo>
                <a:lnTo>
                  <a:pt x="1662365" y="0"/>
                </a:lnTo>
                <a:lnTo>
                  <a:pt x="1662365" y="766766"/>
                </a:lnTo>
                <a:lnTo>
                  <a:pt x="0" y="766766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2015476">
            <a:off x="11646166" y="3086450"/>
            <a:ext cx="1123316" cy="648715"/>
          </a:xfrm>
          <a:custGeom>
            <a:avLst/>
            <a:gdLst/>
            <a:ahLst/>
            <a:cxnLst/>
            <a:rect r="r" b="b" t="t" l="l"/>
            <a:pathLst>
              <a:path h="648715" w="1123316">
                <a:moveTo>
                  <a:pt x="0" y="0"/>
                </a:moveTo>
                <a:lnTo>
                  <a:pt x="1123316" y="0"/>
                </a:lnTo>
                <a:lnTo>
                  <a:pt x="1123316" y="648715"/>
                </a:lnTo>
                <a:lnTo>
                  <a:pt x="0" y="648715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135977" y="3778933"/>
            <a:ext cx="5438333" cy="2719167"/>
          </a:xfrm>
          <a:custGeom>
            <a:avLst/>
            <a:gdLst/>
            <a:ahLst/>
            <a:cxnLst/>
            <a:rect r="r" b="b" t="t" l="l"/>
            <a:pathLst>
              <a:path h="2719167" w="5438333">
                <a:moveTo>
                  <a:pt x="0" y="0"/>
                </a:moveTo>
                <a:lnTo>
                  <a:pt x="5438333" y="0"/>
                </a:lnTo>
                <a:lnTo>
                  <a:pt x="5438333" y="2719166"/>
                </a:lnTo>
                <a:lnTo>
                  <a:pt x="0" y="2719166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790084" y="1663932"/>
            <a:ext cx="11112961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SDGs are categorized with the following three dimensions: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977255" y="3667983"/>
            <a:ext cx="3803060" cy="916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E5243B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ECONOMIC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977255" y="5500146"/>
            <a:ext cx="3803060" cy="916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00689D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SOCIAL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977255" y="7513475"/>
            <a:ext cx="4308551" cy="916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3F7E44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ENVIRONMENTAL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62511" y="4199351"/>
            <a:ext cx="4985266" cy="2290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Considering all 17 goals, can you find out which goal belongs to which category?</a:t>
            </a:r>
          </a:p>
          <a:p>
            <a:pPr algn="ctr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12285" y="7887658"/>
            <a:ext cx="1272009" cy="1272009"/>
          </a:xfrm>
          <a:custGeom>
            <a:avLst/>
            <a:gdLst/>
            <a:ahLst/>
            <a:cxnLst/>
            <a:rect r="r" b="b" t="t" l="l"/>
            <a:pathLst>
              <a:path h="1272009" w="1272009">
                <a:moveTo>
                  <a:pt x="0" y="0"/>
                </a:moveTo>
                <a:lnTo>
                  <a:pt x="1272009" y="0"/>
                </a:lnTo>
                <a:lnTo>
                  <a:pt x="1272009" y="1272008"/>
                </a:lnTo>
                <a:lnTo>
                  <a:pt x="0" y="1272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6667" y="2158579"/>
            <a:ext cx="4692950" cy="4692950"/>
          </a:xfrm>
          <a:custGeom>
            <a:avLst/>
            <a:gdLst/>
            <a:ahLst/>
            <a:cxnLst/>
            <a:rect r="r" b="b" t="t" l="l"/>
            <a:pathLst>
              <a:path h="4692950" w="4692950">
                <a:moveTo>
                  <a:pt x="0" y="0"/>
                </a:moveTo>
                <a:lnTo>
                  <a:pt x="4692950" y="0"/>
                </a:lnTo>
                <a:lnTo>
                  <a:pt x="4692950" y="4692949"/>
                </a:lnTo>
                <a:lnTo>
                  <a:pt x="0" y="4692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618217" y="591797"/>
            <a:ext cx="6776223" cy="3411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6"/>
              </a:lnSpc>
            </a:pPr>
            <a:r>
              <a:rPr lang="en-US" sz="6475" b="true">
                <a:solidFill>
                  <a:srgbClr val="42821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ENVIRONMENTAL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604121" y="1948156"/>
            <a:ext cx="4692950" cy="4692950"/>
          </a:xfrm>
          <a:custGeom>
            <a:avLst/>
            <a:gdLst/>
            <a:ahLst/>
            <a:cxnLst/>
            <a:rect r="r" b="b" t="t" l="l"/>
            <a:pathLst>
              <a:path h="4692950" w="4692950">
                <a:moveTo>
                  <a:pt x="0" y="0"/>
                </a:moveTo>
                <a:lnTo>
                  <a:pt x="4692949" y="0"/>
                </a:lnTo>
                <a:lnTo>
                  <a:pt x="4692949" y="4692950"/>
                </a:lnTo>
                <a:lnTo>
                  <a:pt x="0" y="46929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82634">
            <a:off x="12505353" y="1018684"/>
            <a:ext cx="5714605" cy="2164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6"/>
              </a:lnSpc>
            </a:pPr>
            <a:r>
              <a:rPr lang="en-US" sz="6475" b="true">
                <a:solidFill>
                  <a:srgbClr val="A21942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ECONOMIC</a:t>
            </a:r>
          </a:p>
          <a:p>
            <a:pPr algn="ctr">
              <a:lnSpc>
                <a:spcPts val="9066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913555" y="2158277"/>
            <a:ext cx="4757831" cy="4757831"/>
          </a:xfrm>
          <a:custGeom>
            <a:avLst/>
            <a:gdLst/>
            <a:ahLst/>
            <a:cxnLst/>
            <a:rect r="r" b="b" t="t" l="l"/>
            <a:pathLst>
              <a:path h="4757831" w="4757831">
                <a:moveTo>
                  <a:pt x="0" y="0"/>
                </a:moveTo>
                <a:lnTo>
                  <a:pt x="4757831" y="0"/>
                </a:lnTo>
                <a:lnTo>
                  <a:pt x="4757831" y="4757831"/>
                </a:lnTo>
                <a:lnTo>
                  <a:pt x="0" y="47578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4211" y="3009283"/>
            <a:ext cx="1082741" cy="1082741"/>
          </a:xfrm>
          <a:custGeom>
            <a:avLst/>
            <a:gdLst/>
            <a:ahLst/>
            <a:cxnLst/>
            <a:rect r="r" b="b" t="t" l="l"/>
            <a:pathLst>
              <a:path h="1082741" w="1082741">
                <a:moveTo>
                  <a:pt x="0" y="0"/>
                </a:moveTo>
                <a:lnTo>
                  <a:pt x="1082741" y="0"/>
                </a:lnTo>
                <a:lnTo>
                  <a:pt x="1082741" y="1082741"/>
                </a:lnTo>
                <a:lnTo>
                  <a:pt x="0" y="1082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74472" y="3422313"/>
            <a:ext cx="1082741" cy="1082741"/>
          </a:xfrm>
          <a:custGeom>
            <a:avLst/>
            <a:gdLst/>
            <a:ahLst/>
            <a:cxnLst/>
            <a:rect r="r" b="b" t="t" l="l"/>
            <a:pathLst>
              <a:path h="1082741" w="1082741">
                <a:moveTo>
                  <a:pt x="0" y="0"/>
                </a:moveTo>
                <a:lnTo>
                  <a:pt x="1082741" y="0"/>
                </a:lnTo>
                <a:lnTo>
                  <a:pt x="1082741" y="1082741"/>
                </a:lnTo>
                <a:lnTo>
                  <a:pt x="0" y="10827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4211" y="4394609"/>
            <a:ext cx="1082741" cy="1082741"/>
          </a:xfrm>
          <a:custGeom>
            <a:avLst/>
            <a:gdLst/>
            <a:ahLst/>
            <a:cxnLst/>
            <a:rect r="r" b="b" t="t" l="l"/>
            <a:pathLst>
              <a:path h="1082741" w="1082741">
                <a:moveTo>
                  <a:pt x="0" y="0"/>
                </a:moveTo>
                <a:lnTo>
                  <a:pt x="1082741" y="0"/>
                </a:lnTo>
                <a:lnTo>
                  <a:pt x="1082741" y="1082740"/>
                </a:lnTo>
                <a:lnTo>
                  <a:pt x="0" y="10827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34733" y="3050220"/>
            <a:ext cx="1082741" cy="1082741"/>
          </a:xfrm>
          <a:custGeom>
            <a:avLst/>
            <a:gdLst/>
            <a:ahLst/>
            <a:cxnLst/>
            <a:rect r="r" b="b" t="t" l="l"/>
            <a:pathLst>
              <a:path h="1082741" w="1082741">
                <a:moveTo>
                  <a:pt x="0" y="0"/>
                </a:moveTo>
                <a:lnTo>
                  <a:pt x="1082741" y="0"/>
                </a:lnTo>
                <a:lnTo>
                  <a:pt x="1082741" y="1082741"/>
                </a:lnTo>
                <a:lnTo>
                  <a:pt x="0" y="10827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80252" y="4858799"/>
            <a:ext cx="1097425" cy="1097425"/>
          </a:xfrm>
          <a:custGeom>
            <a:avLst/>
            <a:gdLst/>
            <a:ahLst/>
            <a:cxnLst/>
            <a:rect r="r" b="b" t="t" l="l"/>
            <a:pathLst>
              <a:path h="1097425" w="1097425">
                <a:moveTo>
                  <a:pt x="0" y="0"/>
                </a:moveTo>
                <a:lnTo>
                  <a:pt x="1097425" y="0"/>
                </a:lnTo>
                <a:lnTo>
                  <a:pt x="1097425" y="1097425"/>
                </a:lnTo>
                <a:lnTo>
                  <a:pt x="0" y="10974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760977" y="4330551"/>
            <a:ext cx="1056497" cy="1056497"/>
          </a:xfrm>
          <a:custGeom>
            <a:avLst/>
            <a:gdLst/>
            <a:ahLst/>
            <a:cxnLst/>
            <a:rect r="r" b="b" t="t" l="l"/>
            <a:pathLst>
              <a:path h="1056497" w="1056497">
                <a:moveTo>
                  <a:pt x="0" y="0"/>
                </a:moveTo>
                <a:lnTo>
                  <a:pt x="1056497" y="0"/>
                </a:lnTo>
                <a:lnTo>
                  <a:pt x="1056497" y="1056496"/>
                </a:lnTo>
                <a:lnTo>
                  <a:pt x="0" y="105649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93885" y="2960146"/>
            <a:ext cx="1082741" cy="1082741"/>
          </a:xfrm>
          <a:custGeom>
            <a:avLst/>
            <a:gdLst/>
            <a:ahLst/>
            <a:cxnLst/>
            <a:rect r="r" b="b" t="t" l="l"/>
            <a:pathLst>
              <a:path h="1082741" w="1082741">
                <a:moveTo>
                  <a:pt x="0" y="0"/>
                </a:moveTo>
                <a:lnTo>
                  <a:pt x="1082741" y="0"/>
                </a:lnTo>
                <a:lnTo>
                  <a:pt x="1082741" y="1082741"/>
                </a:lnTo>
                <a:lnTo>
                  <a:pt x="0" y="10827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444752" y="2361995"/>
            <a:ext cx="1060016" cy="1060016"/>
          </a:xfrm>
          <a:custGeom>
            <a:avLst/>
            <a:gdLst/>
            <a:ahLst/>
            <a:cxnLst/>
            <a:rect r="r" b="b" t="t" l="l"/>
            <a:pathLst>
              <a:path h="1060016" w="1060016">
                <a:moveTo>
                  <a:pt x="0" y="0"/>
                </a:moveTo>
                <a:lnTo>
                  <a:pt x="1060016" y="0"/>
                </a:lnTo>
                <a:lnTo>
                  <a:pt x="1060016" y="1060016"/>
                </a:lnTo>
                <a:lnTo>
                  <a:pt x="0" y="106001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269440" y="4648377"/>
            <a:ext cx="1020245" cy="1020245"/>
          </a:xfrm>
          <a:custGeom>
            <a:avLst/>
            <a:gdLst/>
            <a:ahLst/>
            <a:cxnLst/>
            <a:rect r="r" b="b" t="t" l="l"/>
            <a:pathLst>
              <a:path h="1020245" w="1020245">
                <a:moveTo>
                  <a:pt x="0" y="0"/>
                </a:moveTo>
                <a:lnTo>
                  <a:pt x="1020245" y="0"/>
                </a:lnTo>
                <a:lnTo>
                  <a:pt x="1020245" y="1020245"/>
                </a:lnTo>
                <a:lnTo>
                  <a:pt x="0" y="102024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649491" y="4796064"/>
            <a:ext cx="1082678" cy="1082678"/>
          </a:xfrm>
          <a:custGeom>
            <a:avLst/>
            <a:gdLst/>
            <a:ahLst/>
            <a:cxnLst/>
            <a:rect r="r" b="b" t="t" l="l"/>
            <a:pathLst>
              <a:path h="1082678" w="1082678">
                <a:moveTo>
                  <a:pt x="0" y="0"/>
                </a:moveTo>
                <a:lnTo>
                  <a:pt x="1082677" y="0"/>
                </a:lnTo>
                <a:lnTo>
                  <a:pt x="1082677" y="1082678"/>
                </a:lnTo>
                <a:lnTo>
                  <a:pt x="0" y="108267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269440" y="2750026"/>
            <a:ext cx="1003235" cy="1003235"/>
          </a:xfrm>
          <a:custGeom>
            <a:avLst/>
            <a:gdLst/>
            <a:ahLst/>
            <a:cxnLst/>
            <a:rect r="r" b="b" t="t" l="l"/>
            <a:pathLst>
              <a:path h="1003235" w="1003235">
                <a:moveTo>
                  <a:pt x="0" y="0"/>
                </a:moveTo>
                <a:lnTo>
                  <a:pt x="1003235" y="0"/>
                </a:lnTo>
                <a:lnTo>
                  <a:pt x="1003235" y="1003235"/>
                </a:lnTo>
                <a:lnTo>
                  <a:pt x="0" y="100323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467894" y="3915756"/>
            <a:ext cx="1047143" cy="1047143"/>
          </a:xfrm>
          <a:custGeom>
            <a:avLst/>
            <a:gdLst/>
            <a:ahLst/>
            <a:cxnLst/>
            <a:rect r="r" b="b" t="t" l="l"/>
            <a:pathLst>
              <a:path h="1047143" w="1047143">
                <a:moveTo>
                  <a:pt x="0" y="0"/>
                </a:moveTo>
                <a:lnTo>
                  <a:pt x="1047143" y="0"/>
                </a:lnTo>
                <a:lnTo>
                  <a:pt x="1047143" y="1047143"/>
                </a:lnTo>
                <a:lnTo>
                  <a:pt x="0" y="104714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94425" y="5477048"/>
            <a:ext cx="1010342" cy="1010342"/>
          </a:xfrm>
          <a:custGeom>
            <a:avLst/>
            <a:gdLst/>
            <a:ahLst/>
            <a:cxnLst/>
            <a:rect r="r" b="b" t="t" l="l"/>
            <a:pathLst>
              <a:path h="1010342" w="1010342">
                <a:moveTo>
                  <a:pt x="0" y="0"/>
                </a:moveTo>
                <a:lnTo>
                  <a:pt x="1010343" y="0"/>
                </a:lnTo>
                <a:lnTo>
                  <a:pt x="1010343" y="1010342"/>
                </a:lnTo>
                <a:lnTo>
                  <a:pt x="0" y="101034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880145" y="2946786"/>
            <a:ext cx="1193798" cy="1193798"/>
          </a:xfrm>
          <a:custGeom>
            <a:avLst/>
            <a:gdLst/>
            <a:ahLst/>
            <a:cxnLst/>
            <a:rect r="r" b="b" t="t" l="l"/>
            <a:pathLst>
              <a:path h="1193798" w="1193798">
                <a:moveTo>
                  <a:pt x="0" y="0"/>
                </a:moveTo>
                <a:lnTo>
                  <a:pt x="1193797" y="0"/>
                </a:lnTo>
                <a:lnTo>
                  <a:pt x="1193797" y="1193798"/>
                </a:lnTo>
                <a:lnTo>
                  <a:pt x="0" y="119379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880145" y="4762124"/>
            <a:ext cx="1193798" cy="1193798"/>
          </a:xfrm>
          <a:custGeom>
            <a:avLst/>
            <a:gdLst/>
            <a:ahLst/>
            <a:cxnLst/>
            <a:rect r="r" b="b" t="t" l="l"/>
            <a:pathLst>
              <a:path h="1193798" w="1193798">
                <a:moveTo>
                  <a:pt x="0" y="0"/>
                </a:moveTo>
                <a:lnTo>
                  <a:pt x="1193797" y="0"/>
                </a:lnTo>
                <a:lnTo>
                  <a:pt x="1193797" y="1193798"/>
                </a:lnTo>
                <a:lnTo>
                  <a:pt x="0" y="119379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471791" y="4758085"/>
            <a:ext cx="1201877" cy="1201877"/>
          </a:xfrm>
          <a:custGeom>
            <a:avLst/>
            <a:gdLst/>
            <a:ahLst/>
            <a:cxnLst/>
            <a:rect r="r" b="b" t="t" l="l"/>
            <a:pathLst>
              <a:path h="1201877" w="1201877">
                <a:moveTo>
                  <a:pt x="0" y="0"/>
                </a:moveTo>
                <a:lnTo>
                  <a:pt x="1201877" y="0"/>
                </a:lnTo>
                <a:lnTo>
                  <a:pt x="1201877" y="1201876"/>
                </a:lnTo>
                <a:lnTo>
                  <a:pt x="0" y="120187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471791" y="2914066"/>
            <a:ext cx="1218593" cy="1218593"/>
          </a:xfrm>
          <a:custGeom>
            <a:avLst/>
            <a:gdLst/>
            <a:ahLst/>
            <a:cxnLst/>
            <a:rect r="r" b="b" t="t" l="l"/>
            <a:pathLst>
              <a:path h="1218593" w="1218593">
                <a:moveTo>
                  <a:pt x="0" y="0"/>
                </a:moveTo>
                <a:lnTo>
                  <a:pt x="1218593" y="0"/>
                </a:lnTo>
                <a:lnTo>
                  <a:pt x="1218593" y="1218593"/>
                </a:lnTo>
                <a:lnTo>
                  <a:pt x="0" y="1218593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405446" y="8053322"/>
            <a:ext cx="11112961" cy="706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Can you order the goals from the most important to the least?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2189" y="895350"/>
            <a:ext cx="3827306" cy="1707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6"/>
              </a:lnSpc>
            </a:pPr>
            <a:r>
              <a:rPr lang="en-US" sz="6475" b="true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SOCIAL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416513" y="1470369"/>
            <a:ext cx="4318969" cy="4114800"/>
          </a:xfrm>
          <a:custGeom>
            <a:avLst/>
            <a:gdLst/>
            <a:ahLst/>
            <a:cxnLst/>
            <a:rect r="r" b="b" t="t" l="l"/>
            <a:pathLst>
              <a:path h="4114800" w="4318969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554436" y="5810825"/>
            <a:ext cx="2891900" cy="1698991"/>
          </a:xfrm>
          <a:custGeom>
            <a:avLst/>
            <a:gdLst/>
            <a:ahLst/>
            <a:cxnLst/>
            <a:rect r="r" b="b" t="t" l="l"/>
            <a:pathLst>
              <a:path h="1698991" w="2891900">
                <a:moveTo>
                  <a:pt x="0" y="0"/>
                </a:moveTo>
                <a:lnTo>
                  <a:pt x="2891900" y="0"/>
                </a:lnTo>
                <a:lnTo>
                  <a:pt x="2891900" y="1698992"/>
                </a:lnTo>
                <a:lnTo>
                  <a:pt x="0" y="1698992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863387" y="6258658"/>
            <a:ext cx="11112961" cy="840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>
                <a:solidFill>
                  <a:srgbClr val="165016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Do you know “3 Rs” and “5 Rs”?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715018" y="1558513"/>
            <a:ext cx="2941007" cy="2801978"/>
          </a:xfrm>
          <a:custGeom>
            <a:avLst/>
            <a:gdLst/>
            <a:ahLst/>
            <a:cxnLst/>
            <a:rect r="r" b="b" t="t" l="l"/>
            <a:pathLst>
              <a:path h="2801978" w="2941007">
                <a:moveTo>
                  <a:pt x="0" y="0"/>
                </a:moveTo>
                <a:lnTo>
                  <a:pt x="2941007" y="0"/>
                </a:lnTo>
                <a:lnTo>
                  <a:pt x="2941007" y="2801978"/>
                </a:lnTo>
                <a:lnTo>
                  <a:pt x="0" y="280197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552066" y="6188272"/>
            <a:ext cx="1559773" cy="2136676"/>
          </a:xfrm>
          <a:custGeom>
            <a:avLst/>
            <a:gdLst/>
            <a:ahLst/>
            <a:cxnLst/>
            <a:rect r="r" b="b" t="t" l="l"/>
            <a:pathLst>
              <a:path h="2136676" w="1559773">
                <a:moveTo>
                  <a:pt x="0" y="0"/>
                </a:moveTo>
                <a:lnTo>
                  <a:pt x="1559773" y="0"/>
                </a:lnTo>
                <a:lnTo>
                  <a:pt x="1559773" y="2136675"/>
                </a:lnTo>
                <a:lnTo>
                  <a:pt x="0" y="2136675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119099" y="6188272"/>
            <a:ext cx="1770770" cy="2136676"/>
          </a:xfrm>
          <a:custGeom>
            <a:avLst/>
            <a:gdLst/>
            <a:ahLst/>
            <a:cxnLst/>
            <a:rect r="r" b="b" t="t" l="l"/>
            <a:pathLst>
              <a:path h="2136676" w="1770770">
                <a:moveTo>
                  <a:pt x="0" y="0"/>
                </a:moveTo>
                <a:lnTo>
                  <a:pt x="1770770" y="0"/>
                </a:lnTo>
                <a:lnTo>
                  <a:pt x="1770770" y="2136675"/>
                </a:lnTo>
                <a:lnTo>
                  <a:pt x="0" y="2136675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7656025" y="6259882"/>
            <a:ext cx="2083295" cy="2065066"/>
          </a:xfrm>
          <a:custGeom>
            <a:avLst/>
            <a:gdLst/>
            <a:ahLst/>
            <a:cxnLst/>
            <a:rect r="r" b="b" t="t" l="l"/>
            <a:pathLst>
              <a:path h="2065066" w="2083295">
                <a:moveTo>
                  <a:pt x="0" y="0"/>
                </a:moveTo>
                <a:lnTo>
                  <a:pt x="2083294" y="0"/>
                </a:lnTo>
                <a:lnTo>
                  <a:pt x="2083294" y="2065065"/>
                </a:lnTo>
                <a:lnTo>
                  <a:pt x="0" y="2065065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0555005" y="5916380"/>
            <a:ext cx="2066222" cy="2212822"/>
          </a:xfrm>
          <a:custGeom>
            <a:avLst/>
            <a:gdLst/>
            <a:ahLst/>
            <a:cxnLst/>
            <a:rect r="r" b="b" t="t" l="l"/>
            <a:pathLst>
              <a:path h="2212822" w="2066222">
                <a:moveTo>
                  <a:pt x="0" y="0"/>
                </a:moveTo>
                <a:lnTo>
                  <a:pt x="2066222" y="0"/>
                </a:lnTo>
                <a:lnTo>
                  <a:pt x="2066222" y="2212822"/>
                </a:lnTo>
                <a:lnTo>
                  <a:pt x="0" y="2212822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3438862" y="6481713"/>
            <a:ext cx="2719850" cy="1526516"/>
          </a:xfrm>
          <a:custGeom>
            <a:avLst/>
            <a:gdLst/>
            <a:ahLst/>
            <a:cxnLst/>
            <a:rect r="r" b="b" t="t" l="l"/>
            <a:pathLst>
              <a:path h="1526516" w="2719850">
                <a:moveTo>
                  <a:pt x="0" y="0"/>
                </a:moveTo>
                <a:lnTo>
                  <a:pt x="2719851" y="0"/>
                </a:lnTo>
                <a:lnTo>
                  <a:pt x="2719851" y="1526516"/>
                </a:lnTo>
                <a:lnTo>
                  <a:pt x="0" y="1526516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983164" y="1365591"/>
            <a:ext cx="2321673" cy="3040286"/>
          </a:xfrm>
          <a:custGeom>
            <a:avLst/>
            <a:gdLst/>
            <a:ahLst/>
            <a:cxnLst/>
            <a:rect r="r" b="b" t="t" l="l"/>
            <a:pathLst>
              <a:path h="3040286" w="2321673">
                <a:moveTo>
                  <a:pt x="0" y="0"/>
                </a:moveTo>
                <a:lnTo>
                  <a:pt x="2321672" y="0"/>
                </a:lnTo>
                <a:lnTo>
                  <a:pt x="2321672" y="3040286"/>
                </a:lnTo>
                <a:lnTo>
                  <a:pt x="0" y="3040286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3141191" y="227035"/>
            <a:ext cx="11112961" cy="82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“3 Rs” &amp; “5 Rs”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248747" y="5050876"/>
            <a:ext cx="1641122" cy="930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165016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Reduce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232894" y="5050876"/>
            <a:ext cx="1328044" cy="894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165016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Reuse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504546" y="4884292"/>
            <a:ext cx="2312414" cy="1032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165016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Repurpose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52066" y="4972050"/>
            <a:ext cx="1559773" cy="92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165016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Refuse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760568" y="4916051"/>
            <a:ext cx="1714416" cy="939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165016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Recycle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329934" y="1394945"/>
            <a:ext cx="2487026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efuse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329934" y="2014214"/>
            <a:ext cx="2487026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educe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329934" y="2607394"/>
            <a:ext cx="2487026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euse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329934" y="3190074"/>
            <a:ext cx="2487026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epurpose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387513" y="3779990"/>
            <a:ext cx="2487026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ecycle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565" y="455994"/>
            <a:ext cx="1037004" cy="529815"/>
          </a:xfrm>
          <a:custGeom>
            <a:avLst/>
            <a:gdLst/>
            <a:ahLst/>
            <a:cxnLst/>
            <a:rect r="r" b="b" t="t" l="l"/>
            <a:pathLst>
              <a:path h="529815" w="1037004">
                <a:moveTo>
                  <a:pt x="0" y="0"/>
                </a:moveTo>
                <a:lnTo>
                  <a:pt x="1037004" y="0"/>
                </a:lnTo>
                <a:lnTo>
                  <a:pt x="1037004" y="529815"/>
                </a:lnTo>
                <a:lnTo>
                  <a:pt x="0" y="529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4518" y="2644251"/>
            <a:ext cx="946748" cy="666166"/>
          </a:xfrm>
          <a:custGeom>
            <a:avLst/>
            <a:gdLst/>
            <a:ahLst/>
            <a:cxnLst/>
            <a:rect r="r" b="b" t="t" l="l"/>
            <a:pathLst>
              <a:path h="666166" w="946748">
                <a:moveTo>
                  <a:pt x="0" y="0"/>
                </a:moveTo>
                <a:lnTo>
                  <a:pt x="946748" y="0"/>
                </a:lnTo>
                <a:lnTo>
                  <a:pt x="946748" y="666166"/>
                </a:lnTo>
                <a:lnTo>
                  <a:pt x="0" y="666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0565" y="3767617"/>
            <a:ext cx="955669" cy="719374"/>
          </a:xfrm>
          <a:custGeom>
            <a:avLst/>
            <a:gdLst/>
            <a:ahLst/>
            <a:cxnLst/>
            <a:rect r="r" b="b" t="t" l="l"/>
            <a:pathLst>
              <a:path h="719374" w="955669">
                <a:moveTo>
                  <a:pt x="0" y="0"/>
                </a:moveTo>
                <a:lnTo>
                  <a:pt x="955669" y="0"/>
                </a:lnTo>
                <a:lnTo>
                  <a:pt x="955669" y="719374"/>
                </a:lnTo>
                <a:lnTo>
                  <a:pt x="0" y="719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68" y="4944191"/>
            <a:ext cx="1020662" cy="866635"/>
          </a:xfrm>
          <a:custGeom>
            <a:avLst/>
            <a:gdLst/>
            <a:ahLst/>
            <a:cxnLst/>
            <a:rect r="r" b="b" t="t" l="l"/>
            <a:pathLst>
              <a:path h="866635" w="1020662">
                <a:moveTo>
                  <a:pt x="0" y="0"/>
                </a:moveTo>
                <a:lnTo>
                  <a:pt x="1020662" y="0"/>
                </a:lnTo>
                <a:lnTo>
                  <a:pt x="1020662" y="866634"/>
                </a:lnTo>
                <a:lnTo>
                  <a:pt x="0" y="866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9722" y="1446705"/>
            <a:ext cx="749890" cy="740346"/>
          </a:xfrm>
          <a:custGeom>
            <a:avLst/>
            <a:gdLst/>
            <a:ahLst/>
            <a:cxnLst/>
            <a:rect r="r" b="b" t="t" l="l"/>
            <a:pathLst>
              <a:path h="740346" w="749890">
                <a:moveTo>
                  <a:pt x="0" y="0"/>
                </a:moveTo>
                <a:lnTo>
                  <a:pt x="749890" y="0"/>
                </a:lnTo>
                <a:lnTo>
                  <a:pt x="749890" y="740346"/>
                </a:lnTo>
                <a:lnTo>
                  <a:pt x="0" y="7403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49751" y="5585169"/>
            <a:ext cx="769435" cy="769435"/>
          </a:xfrm>
          <a:custGeom>
            <a:avLst/>
            <a:gdLst/>
            <a:ahLst/>
            <a:cxnLst/>
            <a:rect r="r" b="b" t="t" l="l"/>
            <a:pathLst>
              <a:path h="769435" w="769435">
                <a:moveTo>
                  <a:pt x="0" y="0"/>
                </a:moveTo>
                <a:lnTo>
                  <a:pt x="769435" y="0"/>
                </a:lnTo>
                <a:lnTo>
                  <a:pt x="769435" y="769435"/>
                </a:lnTo>
                <a:lnTo>
                  <a:pt x="0" y="769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97073" y="2538089"/>
            <a:ext cx="626756" cy="842826"/>
          </a:xfrm>
          <a:custGeom>
            <a:avLst/>
            <a:gdLst/>
            <a:ahLst/>
            <a:cxnLst/>
            <a:rect r="r" b="b" t="t" l="l"/>
            <a:pathLst>
              <a:path h="842826" w="626756">
                <a:moveTo>
                  <a:pt x="0" y="0"/>
                </a:moveTo>
                <a:lnTo>
                  <a:pt x="626756" y="0"/>
                </a:lnTo>
                <a:lnTo>
                  <a:pt x="626756" y="842826"/>
                </a:lnTo>
                <a:lnTo>
                  <a:pt x="0" y="8428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8068" y="6268025"/>
            <a:ext cx="993198" cy="976945"/>
          </a:xfrm>
          <a:custGeom>
            <a:avLst/>
            <a:gdLst/>
            <a:ahLst/>
            <a:cxnLst/>
            <a:rect r="r" b="b" t="t" l="l"/>
            <a:pathLst>
              <a:path h="976945" w="993198">
                <a:moveTo>
                  <a:pt x="0" y="0"/>
                </a:moveTo>
                <a:lnTo>
                  <a:pt x="993198" y="0"/>
                </a:lnTo>
                <a:lnTo>
                  <a:pt x="993198" y="976946"/>
                </a:lnTo>
                <a:lnTo>
                  <a:pt x="0" y="9769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76348" y="1365591"/>
            <a:ext cx="893841" cy="724823"/>
          </a:xfrm>
          <a:custGeom>
            <a:avLst/>
            <a:gdLst/>
            <a:ahLst/>
            <a:cxnLst/>
            <a:rect r="r" b="b" t="t" l="l"/>
            <a:pathLst>
              <a:path h="724823" w="893841">
                <a:moveTo>
                  <a:pt x="0" y="0"/>
                </a:moveTo>
                <a:lnTo>
                  <a:pt x="893841" y="0"/>
                </a:lnTo>
                <a:lnTo>
                  <a:pt x="893841" y="724823"/>
                </a:lnTo>
                <a:lnTo>
                  <a:pt x="0" y="7248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045470" y="9402454"/>
            <a:ext cx="951932" cy="714815"/>
          </a:xfrm>
          <a:custGeom>
            <a:avLst/>
            <a:gdLst/>
            <a:ahLst/>
            <a:cxnLst/>
            <a:rect r="r" b="b" t="t" l="l"/>
            <a:pathLst>
              <a:path h="714815" w="951932">
                <a:moveTo>
                  <a:pt x="0" y="0"/>
                </a:moveTo>
                <a:lnTo>
                  <a:pt x="951933" y="0"/>
                </a:lnTo>
                <a:lnTo>
                  <a:pt x="951933" y="714814"/>
                </a:lnTo>
                <a:lnTo>
                  <a:pt x="0" y="7148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19209" y="6656050"/>
            <a:ext cx="828637" cy="703588"/>
          </a:xfrm>
          <a:custGeom>
            <a:avLst/>
            <a:gdLst/>
            <a:ahLst/>
            <a:cxnLst/>
            <a:rect r="r" b="b" t="t" l="l"/>
            <a:pathLst>
              <a:path h="703588" w="828637">
                <a:moveTo>
                  <a:pt x="0" y="0"/>
                </a:moveTo>
                <a:lnTo>
                  <a:pt x="828637" y="0"/>
                </a:lnTo>
                <a:lnTo>
                  <a:pt x="828637" y="703589"/>
                </a:lnTo>
                <a:lnTo>
                  <a:pt x="0" y="70358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94518" y="7702171"/>
            <a:ext cx="803110" cy="782667"/>
          </a:xfrm>
          <a:custGeom>
            <a:avLst/>
            <a:gdLst/>
            <a:ahLst/>
            <a:cxnLst/>
            <a:rect r="r" b="b" t="t" l="l"/>
            <a:pathLst>
              <a:path h="782667" w="803110">
                <a:moveTo>
                  <a:pt x="0" y="0"/>
                </a:moveTo>
                <a:lnTo>
                  <a:pt x="803110" y="0"/>
                </a:lnTo>
                <a:lnTo>
                  <a:pt x="803110" y="782667"/>
                </a:lnTo>
                <a:lnTo>
                  <a:pt x="0" y="782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58714" y="8942038"/>
            <a:ext cx="674718" cy="920832"/>
          </a:xfrm>
          <a:custGeom>
            <a:avLst/>
            <a:gdLst/>
            <a:ahLst/>
            <a:cxnLst/>
            <a:rect r="r" b="b" t="t" l="l"/>
            <a:pathLst>
              <a:path h="920832" w="674718">
                <a:moveTo>
                  <a:pt x="0" y="0"/>
                </a:moveTo>
                <a:lnTo>
                  <a:pt x="674718" y="0"/>
                </a:lnTo>
                <a:lnTo>
                  <a:pt x="674718" y="920832"/>
                </a:lnTo>
                <a:lnTo>
                  <a:pt x="0" y="92083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87548" y="4720022"/>
            <a:ext cx="671441" cy="671441"/>
          </a:xfrm>
          <a:custGeom>
            <a:avLst/>
            <a:gdLst/>
            <a:ahLst/>
            <a:cxnLst/>
            <a:rect r="r" b="b" t="t" l="l"/>
            <a:pathLst>
              <a:path h="671441" w="671441">
                <a:moveTo>
                  <a:pt x="0" y="0"/>
                </a:moveTo>
                <a:lnTo>
                  <a:pt x="671441" y="0"/>
                </a:lnTo>
                <a:lnTo>
                  <a:pt x="671441" y="671440"/>
                </a:lnTo>
                <a:lnTo>
                  <a:pt x="0" y="671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976348" y="7657902"/>
            <a:ext cx="942600" cy="942600"/>
          </a:xfrm>
          <a:custGeom>
            <a:avLst/>
            <a:gdLst/>
            <a:ahLst/>
            <a:cxnLst/>
            <a:rect r="r" b="b" t="t" l="l"/>
            <a:pathLst>
              <a:path h="942600" w="942600">
                <a:moveTo>
                  <a:pt x="0" y="0"/>
                </a:moveTo>
                <a:lnTo>
                  <a:pt x="942600" y="0"/>
                </a:lnTo>
                <a:lnTo>
                  <a:pt x="942600" y="942600"/>
                </a:lnTo>
                <a:lnTo>
                  <a:pt x="0" y="9426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087548" y="3615814"/>
            <a:ext cx="617141" cy="656533"/>
          </a:xfrm>
          <a:custGeom>
            <a:avLst/>
            <a:gdLst/>
            <a:ahLst/>
            <a:cxnLst/>
            <a:rect r="r" b="b" t="t" l="l"/>
            <a:pathLst>
              <a:path h="656533" w="617141">
                <a:moveTo>
                  <a:pt x="0" y="0"/>
                </a:moveTo>
                <a:lnTo>
                  <a:pt x="617141" y="0"/>
                </a:lnTo>
                <a:lnTo>
                  <a:pt x="617141" y="656533"/>
                </a:lnTo>
                <a:lnTo>
                  <a:pt x="0" y="65653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559297" y="302056"/>
            <a:ext cx="1438105" cy="617078"/>
          </a:xfrm>
          <a:custGeom>
            <a:avLst/>
            <a:gdLst/>
            <a:ahLst/>
            <a:cxnLst/>
            <a:rect r="r" b="b" t="t" l="l"/>
            <a:pathLst>
              <a:path h="617078" w="1438105">
                <a:moveTo>
                  <a:pt x="0" y="0"/>
                </a:moveTo>
                <a:lnTo>
                  <a:pt x="1438106" y="0"/>
                </a:lnTo>
                <a:lnTo>
                  <a:pt x="1438106" y="617078"/>
                </a:lnTo>
                <a:lnTo>
                  <a:pt x="0" y="6170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7019209" y="8723978"/>
            <a:ext cx="865942" cy="436120"/>
          </a:xfrm>
          <a:custGeom>
            <a:avLst/>
            <a:gdLst/>
            <a:ahLst/>
            <a:cxnLst/>
            <a:rect r="r" b="b" t="t" l="l"/>
            <a:pathLst>
              <a:path h="436120" w="865942">
                <a:moveTo>
                  <a:pt x="0" y="0"/>
                </a:moveTo>
                <a:lnTo>
                  <a:pt x="865942" y="0"/>
                </a:lnTo>
                <a:lnTo>
                  <a:pt x="865942" y="436120"/>
                </a:lnTo>
                <a:lnTo>
                  <a:pt x="0" y="43612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47925" y="3209415"/>
            <a:ext cx="2944134" cy="3855414"/>
          </a:xfrm>
          <a:custGeom>
            <a:avLst/>
            <a:gdLst/>
            <a:ahLst/>
            <a:cxnLst/>
            <a:rect r="r" b="b" t="t" l="l"/>
            <a:pathLst>
              <a:path h="3855414" w="2944134">
                <a:moveTo>
                  <a:pt x="0" y="0"/>
                </a:moveTo>
                <a:lnTo>
                  <a:pt x="2944134" y="0"/>
                </a:lnTo>
                <a:lnTo>
                  <a:pt x="2944134" y="3855414"/>
                </a:lnTo>
                <a:lnTo>
                  <a:pt x="0" y="3855414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346949" y="2047776"/>
            <a:ext cx="6233416" cy="1314684"/>
          </a:xfrm>
          <a:custGeom>
            <a:avLst/>
            <a:gdLst/>
            <a:ahLst/>
            <a:cxnLst/>
            <a:rect r="r" b="b" t="t" l="l"/>
            <a:pathLst>
              <a:path h="1314684" w="6233416">
                <a:moveTo>
                  <a:pt x="0" y="0"/>
                </a:moveTo>
                <a:lnTo>
                  <a:pt x="6233416" y="0"/>
                </a:lnTo>
                <a:lnTo>
                  <a:pt x="6233416" y="1314684"/>
                </a:lnTo>
                <a:lnTo>
                  <a:pt x="0" y="131468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661599" y="2844302"/>
            <a:ext cx="3077029" cy="107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03"/>
              </a:lnSpc>
            </a:pPr>
            <a:r>
              <a:rPr lang="en-US" sz="3993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efuse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661599" y="3682572"/>
            <a:ext cx="3077029" cy="107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03"/>
              </a:lnSpc>
            </a:pPr>
            <a:r>
              <a:rPr lang="en-US" sz="3993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educe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723111" y="4417135"/>
            <a:ext cx="3077029" cy="107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03"/>
              </a:lnSpc>
            </a:pPr>
            <a:r>
              <a:rPr lang="en-US" sz="3993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euse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723111" y="5167845"/>
            <a:ext cx="3077029" cy="107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03"/>
              </a:lnSpc>
            </a:pPr>
            <a:r>
              <a:rPr lang="en-US" sz="3993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epurpose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794349" y="6006116"/>
            <a:ext cx="3077029" cy="107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03"/>
              </a:lnSpc>
            </a:pPr>
            <a:r>
              <a:rPr lang="en-US" sz="3993">
                <a:solidFill>
                  <a:srgbClr val="418D22"/>
                </a:solidFill>
                <a:latin typeface="Abril Fatface"/>
                <a:ea typeface="Abril Fatface"/>
                <a:cs typeface="Abril Fatface"/>
                <a:sym typeface="Abril Fatface"/>
              </a:rPr>
              <a:t>ecycle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122900" y="549451"/>
            <a:ext cx="11112961" cy="82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Match the words with definitions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679380" y="6370504"/>
            <a:ext cx="6004609" cy="1046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3"/>
              </a:lnSpc>
            </a:pPr>
            <a:r>
              <a:rPr lang="en-US" sz="285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to say that you will not do or accept something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8381490" y="3402592"/>
            <a:ext cx="6233416" cy="1314684"/>
          </a:xfrm>
          <a:custGeom>
            <a:avLst/>
            <a:gdLst/>
            <a:ahLst/>
            <a:cxnLst/>
            <a:rect r="r" b="b" t="t" l="l"/>
            <a:pathLst>
              <a:path h="1314684" w="6233416">
                <a:moveTo>
                  <a:pt x="0" y="0"/>
                </a:moveTo>
                <a:lnTo>
                  <a:pt x="6233417" y="0"/>
                </a:lnTo>
                <a:lnTo>
                  <a:pt x="6233417" y="1314684"/>
                </a:lnTo>
                <a:lnTo>
                  <a:pt x="0" y="131468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416032" y="4757408"/>
            <a:ext cx="6233416" cy="1314684"/>
          </a:xfrm>
          <a:custGeom>
            <a:avLst/>
            <a:gdLst/>
            <a:ahLst/>
            <a:cxnLst/>
            <a:rect r="r" b="b" t="t" l="l"/>
            <a:pathLst>
              <a:path h="1314684" w="6233416">
                <a:moveTo>
                  <a:pt x="0" y="0"/>
                </a:moveTo>
                <a:lnTo>
                  <a:pt x="6233416" y="0"/>
                </a:lnTo>
                <a:lnTo>
                  <a:pt x="6233416" y="1314684"/>
                </a:lnTo>
                <a:lnTo>
                  <a:pt x="0" y="131468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8450573" y="6112224"/>
            <a:ext cx="6233416" cy="1314684"/>
          </a:xfrm>
          <a:custGeom>
            <a:avLst/>
            <a:gdLst/>
            <a:ahLst/>
            <a:cxnLst/>
            <a:rect r="r" b="b" t="t" l="l"/>
            <a:pathLst>
              <a:path h="1314684" w="6233416">
                <a:moveTo>
                  <a:pt x="0" y="0"/>
                </a:moveTo>
                <a:lnTo>
                  <a:pt x="6233416" y="0"/>
                </a:lnTo>
                <a:lnTo>
                  <a:pt x="6233416" y="1314684"/>
                </a:lnTo>
                <a:lnTo>
                  <a:pt x="0" y="131468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8485115" y="7467040"/>
            <a:ext cx="6233416" cy="1314684"/>
          </a:xfrm>
          <a:custGeom>
            <a:avLst/>
            <a:gdLst/>
            <a:ahLst/>
            <a:cxnLst/>
            <a:rect r="r" b="b" t="t" l="l"/>
            <a:pathLst>
              <a:path h="1314684" w="6233416">
                <a:moveTo>
                  <a:pt x="0" y="0"/>
                </a:moveTo>
                <a:lnTo>
                  <a:pt x="6233416" y="0"/>
                </a:lnTo>
                <a:lnTo>
                  <a:pt x="6233416" y="1314684"/>
                </a:lnTo>
                <a:lnTo>
                  <a:pt x="0" y="1314684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8644839" y="5184001"/>
            <a:ext cx="6004609" cy="543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3"/>
              </a:lnSpc>
            </a:pPr>
            <a:r>
              <a:rPr lang="en-US" sz="285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to use or waste less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697672" y="7969833"/>
            <a:ext cx="6004609" cy="543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3"/>
              </a:lnSpc>
            </a:pPr>
            <a:r>
              <a:rPr lang="en-US" sz="285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to use something again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575756" y="3878518"/>
            <a:ext cx="6004609" cy="54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3"/>
              </a:lnSpc>
            </a:pPr>
            <a:r>
              <a:rPr lang="en-US" sz="285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to </a:t>
            </a:r>
            <a:r>
              <a:rPr lang="en-US" sz="285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find a new use for an idea or product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575756" y="2303647"/>
            <a:ext cx="6004609" cy="1051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3"/>
              </a:lnSpc>
            </a:pPr>
            <a:r>
              <a:rPr lang="en-US" sz="285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to </a:t>
            </a:r>
            <a:r>
              <a:rPr lang="en-US" sz="2859">
                <a:solidFill>
                  <a:srgbClr val="000000"/>
                </a:solidFill>
                <a:latin typeface="Abstracted Dream"/>
                <a:ea typeface="Abstracted Dream"/>
                <a:cs typeface="Abstracted Dream"/>
                <a:sym typeface="Abstracted Dream"/>
              </a:rPr>
              <a:t>sort and collect rubbish in order to  produce useful materials to be used again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DAGSflXSQ2U</dc:identifier>
  <dcterms:modified xsi:type="dcterms:W3CDTF">2011-08-01T06:04:30Z</dcterms:modified>
  <cp:revision>1</cp:revision>
  <dc:title>Sustainable Development</dc:title>
</cp:coreProperties>
</file>